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tif" ContentType="image/tif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16" r:id="rId3"/>
    <p:sldId id="317" r:id="rId4"/>
    <p:sldId id="318" r:id="rId5"/>
    <p:sldId id="325" r:id="rId6"/>
    <p:sldId id="326" r:id="rId7"/>
    <p:sldId id="319" r:id="rId8"/>
    <p:sldId id="320" r:id="rId9"/>
    <p:sldId id="321" r:id="rId10"/>
    <p:sldId id="322" r:id="rId11"/>
    <p:sldId id="323" r:id="rId12"/>
    <p:sldId id="32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575"/>
  </p:normalViewPr>
  <p:slideViewPr>
    <p:cSldViewPr snapToGrid="0" snapToObjects="1">
      <p:cViewPr varScale="1">
        <p:scale>
          <a:sx n="89" d="100"/>
          <a:sy n="89" d="100"/>
        </p:scale>
        <p:origin x="4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D6976-8558-7740-AE92-772655A0564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ECF8D-DAA4-3443-8896-AF3286ECD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3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6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1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2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1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1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4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5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5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49EE4-8407-4F4C-B181-D9165FB049E0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76B4-E1A6-7C43-B11F-B6AE6A87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3.png"/><Relationship Id="rId6" Type="http://schemas.openxmlformats.org/officeDocument/2006/relationships/image" Target="../media/image2.ti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532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Deconstructing Actual Neurons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759" y="221088"/>
            <a:ext cx="7772400" cy="6605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Replicate With A Single-Neuron Model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759" y="221088"/>
            <a:ext cx="7772400" cy="6605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The Ion Channel Expression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444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759" y="221088"/>
            <a:ext cx="7772400" cy="6605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Infinity Functions for the Channels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" y="1028700"/>
            <a:ext cx="9144000" cy="4775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8908" y="3546088"/>
            <a:ext cx="4505092" cy="2258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38908" y="3166945"/>
            <a:ext cx="289931" cy="5352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239" y="139090"/>
            <a:ext cx="7772400" cy="9653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The Male Zebra Finch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 descr="fi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13490"/>
            <a:ext cx="3810000" cy="2540000"/>
          </a:xfrm>
          <a:prstGeom prst="rect">
            <a:avLst/>
          </a:prstGeom>
        </p:spPr>
      </p:pic>
      <p:pic>
        <p:nvPicPr>
          <p:cNvPr id="13" name="Picture 12" descr="fig2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-150" r="7626" b="82208"/>
          <a:stretch/>
        </p:blipFill>
        <p:spPr>
          <a:xfrm>
            <a:off x="1429875" y="4179729"/>
            <a:ext cx="6576950" cy="1690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048" y="4888881"/>
            <a:ext cx="129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spectogram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3455087" y="5538744"/>
            <a:ext cx="576259" cy="12382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77082" y="6445996"/>
            <a:ext cx="233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Motif (~1 sec duration)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239" y="139090"/>
            <a:ext cx="7772400" cy="9653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The Male Zebra Finch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 descr="fin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13490"/>
            <a:ext cx="3810000" cy="2540000"/>
          </a:xfrm>
          <a:prstGeom prst="rect">
            <a:avLst/>
          </a:prstGeom>
        </p:spPr>
      </p:pic>
      <p:pic>
        <p:nvPicPr>
          <p:cNvPr id="12" name="zebrafinchso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239" y="2553205"/>
            <a:ext cx="812800" cy="812800"/>
          </a:xfrm>
          <a:prstGeom prst="rect">
            <a:avLst/>
          </a:prstGeom>
        </p:spPr>
      </p:pic>
      <p:pic>
        <p:nvPicPr>
          <p:cNvPr id="13" name="Picture 12" descr="fig2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-150" r="7626" b="82208"/>
          <a:stretch/>
        </p:blipFill>
        <p:spPr>
          <a:xfrm>
            <a:off x="1429875" y="4179729"/>
            <a:ext cx="6576950" cy="1690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048" y="4888881"/>
            <a:ext cx="129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spectogram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3455087" y="5538744"/>
            <a:ext cx="576259" cy="12382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77082" y="6445996"/>
            <a:ext cx="233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Motif (~1 sec duration)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239" y="139090"/>
            <a:ext cx="7772400" cy="9653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The Song Control System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1659177" y="990159"/>
            <a:ext cx="6313248" cy="5425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1811577" y="1142559"/>
            <a:ext cx="6313248" cy="5425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1963977" y="1294959"/>
            <a:ext cx="6313248" cy="54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3784"/>
            <a:ext cx="7772400" cy="66056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In vivo spiking patters of HVC</a:t>
            </a:r>
            <a:r>
              <a:rPr lang="en-US" sz="3200" baseline="-250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sz="320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HVC</a:t>
            </a:r>
            <a:r>
              <a:rPr lang="en-US" sz="3200" baseline="-2500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int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2823" y="4502126"/>
            <a:ext cx="2369216" cy="1678814"/>
            <a:chOff x="6444713" y="5026786"/>
            <a:chExt cx="2369216" cy="1678814"/>
          </a:xfrm>
        </p:grpSpPr>
        <p:pic>
          <p:nvPicPr>
            <p:cNvPr id="11" name="Picture 10" descr="burst.t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7" r="9344" b="5078"/>
            <a:stretch/>
          </p:blipFill>
          <p:spPr>
            <a:xfrm>
              <a:off x="6444713" y="5026786"/>
              <a:ext cx="1242438" cy="167881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848600" y="5575127"/>
              <a:ext cx="9653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HVC</a:t>
              </a:r>
              <a:r>
                <a:rPr lang="en-US" sz="2000" baseline="-25000" dirty="0" smtClean="0"/>
                <a:t>RA</a:t>
              </a:r>
            </a:p>
            <a:p>
              <a:r>
                <a:rPr lang="en-US" sz="2000" dirty="0" smtClean="0"/>
                <a:t>activity</a:t>
              </a:r>
              <a:endParaRPr lang="en-US" sz="20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530464" y="1589638"/>
            <a:ext cx="3361575" cy="2889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6369673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Hahnloser</a:t>
            </a:r>
            <a:r>
              <a:rPr lang="en-US" sz="1400" dirty="0" smtClean="0"/>
              <a:t> .. Fee, Nature, 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037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3784"/>
            <a:ext cx="7772400" cy="66056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In vivo spiking patters of HVC</a:t>
            </a:r>
            <a:r>
              <a:rPr lang="en-US" sz="3200" baseline="-250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sz="320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HVC</a:t>
            </a:r>
            <a:r>
              <a:rPr lang="en-US" sz="3200" baseline="-2500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int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9" descr="spar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0"/>
          <a:stretch/>
        </p:blipFill>
        <p:spPr>
          <a:xfrm>
            <a:off x="4200526" y="1254367"/>
            <a:ext cx="4772086" cy="40871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22823" y="4502126"/>
            <a:ext cx="2369216" cy="1678814"/>
            <a:chOff x="6444713" y="5026786"/>
            <a:chExt cx="2369216" cy="1678814"/>
          </a:xfrm>
        </p:grpSpPr>
        <p:pic>
          <p:nvPicPr>
            <p:cNvPr id="11" name="Picture 10" descr="burst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7" r="9344" b="5078"/>
            <a:stretch/>
          </p:blipFill>
          <p:spPr>
            <a:xfrm>
              <a:off x="6444713" y="5026786"/>
              <a:ext cx="1242438" cy="167881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848600" y="5575127"/>
              <a:ext cx="9653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HVC</a:t>
              </a:r>
              <a:r>
                <a:rPr lang="en-US" sz="2000" baseline="-25000" dirty="0" smtClean="0"/>
                <a:t>RA</a:t>
              </a:r>
            </a:p>
            <a:p>
              <a:r>
                <a:rPr lang="en-US" sz="2000" dirty="0" smtClean="0"/>
                <a:t>activity</a:t>
              </a:r>
              <a:endParaRPr lang="en-US" sz="20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530464" y="1589638"/>
            <a:ext cx="3361575" cy="2889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6369673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Hahnloser</a:t>
            </a:r>
            <a:r>
              <a:rPr lang="en-US" sz="1400" dirty="0" smtClean="0"/>
              <a:t> .. Fee, Nature, 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6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759" y="221088"/>
            <a:ext cx="7772400" cy="6605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In vitro Electrophysiology of HVC neurons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 b="47964"/>
          <a:stretch/>
        </p:blipFill>
        <p:spPr>
          <a:xfrm>
            <a:off x="152400" y="1524000"/>
            <a:ext cx="3429000" cy="1968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509323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Blue=depolarizing current injection</a:t>
            </a:r>
          </a:p>
          <a:p>
            <a:r>
              <a:rPr lang="en-US" sz="1800" dirty="0" smtClean="0"/>
              <a:t>Black=hyperpolarizing current injection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3581400" y="4172477"/>
            <a:ext cx="3048000" cy="261957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876800" y="4495800"/>
            <a:ext cx="762000" cy="7620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04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759" y="221088"/>
            <a:ext cx="7772400" cy="6605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Electrophysiology of HVC neurons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23" b="47964"/>
          <a:stretch/>
        </p:blipFill>
        <p:spPr>
          <a:xfrm>
            <a:off x="221559" y="1540823"/>
            <a:ext cx="6179241" cy="196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509323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Blue=depolarizing current injection</a:t>
            </a:r>
          </a:p>
          <a:p>
            <a:r>
              <a:rPr lang="en-US" sz="1800" dirty="0" smtClean="0"/>
              <a:t>Black=hyperpolarizing current injection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3581400" y="4172477"/>
            <a:ext cx="3048000" cy="261957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724400" y="4495800"/>
            <a:ext cx="76200" cy="30480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759" y="221088"/>
            <a:ext cx="7772400" cy="6605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Electrophysiology of HVC neurons</a:t>
            </a:r>
            <a:endParaRPr lang="en-US" sz="3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47964"/>
          <a:stretch/>
        </p:blipFill>
        <p:spPr>
          <a:xfrm>
            <a:off x="152400" y="1524000"/>
            <a:ext cx="8686800" cy="196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509323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Blue=depolarizing current injection</a:t>
            </a:r>
          </a:p>
          <a:p>
            <a:r>
              <a:rPr lang="en-US" sz="1800" dirty="0" smtClean="0"/>
              <a:t>Black=hyperpolarizing current injection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6940"/>
          <a:stretch/>
        </p:blipFill>
        <p:spPr>
          <a:xfrm>
            <a:off x="3581400" y="4172477"/>
            <a:ext cx="3048000" cy="26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109</Words>
  <Application>Microsoft Macintosh PowerPoint</Application>
  <PresentationFormat>On-screen Show (4:3)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Tahoma</vt:lpstr>
      <vt:lpstr>Office Theme</vt:lpstr>
      <vt:lpstr>Deconstructing Actual Neurons</vt:lpstr>
      <vt:lpstr>The Male Zebra Finch</vt:lpstr>
      <vt:lpstr>The Male Zebra Finch</vt:lpstr>
      <vt:lpstr>The Song Control System</vt:lpstr>
      <vt:lpstr>In vivo spiking patters of HVCRA and HVCint</vt:lpstr>
      <vt:lpstr>In vivo spiking patters of HVCRA and HVCint</vt:lpstr>
      <vt:lpstr>In vitro Electrophysiology of HVC neurons</vt:lpstr>
      <vt:lpstr>Electrophysiology of HVC neurons</vt:lpstr>
      <vt:lpstr>Electrophysiology of HVC neurons</vt:lpstr>
      <vt:lpstr>Replicate With A Single-Neuron Model</vt:lpstr>
      <vt:lpstr>The Ion Channel Expression</vt:lpstr>
      <vt:lpstr>Infinity Functions for the Channels</vt:lpstr>
    </vt:vector>
  </TitlesOfParts>
  <Company>Florida State University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Structure</dc:title>
  <dc:creator>Richard Bertram</dc:creator>
  <cp:lastModifiedBy>Microsoft Office User</cp:lastModifiedBy>
  <cp:revision>51</cp:revision>
  <dcterms:created xsi:type="dcterms:W3CDTF">2015-10-26T16:27:54Z</dcterms:created>
  <dcterms:modified xsi:type="dcterms:W3CDTF">2018-02-19T15:22:41Z</dcterms:modified>
</cp:coreProperties>
</file>