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7"/>
  </p:notesMasterIdLst>
  <p:sldIdLst>
    <p:sldId id="284" r:id="rId2"/>
    <p:sldId id="292" r:id="rId3"/>
    <p:sldId id="304" r:id="rId4"/>
    <p:sldId id="316" r:id="rId5"/>
    <p:sldId id="305" r:id="rId6"/>
    <p:sldId id="317" r:id="rId7"/>
    <p:sldId id="306" r:id="rId8"/>
    <p:sldId id="308" r:id="rId9"/>
    <p:sldId id="311" r:id="rId10"/>
    <p:sldId id="309" r:id="rId11"/>
    <p:sldId id="312" r:id="rId12"/>
    <p:sldId id="310" r:id="rId13"/>
    <p:sldId id="313" r:id="rId14"/>
    <p:sldId id="314" r:id="rId15"/>
    <p:sldId id="315" r:id="rId16"/>
    <p:sldId id="319" r:id="rId17"/>
    <p:sldId id="320" r:id="rId18"/>
    <p:sldId id="321" r:id="rId19"/>
    <p:sldId id="322" r:id="rId20"/>
    <p:sldId id="323" r:id="rId21"/>
    <p:sldId id="329" r:id="rId22"/>
    <p:sldId id="330" r:id="rId23"/>
    <p:sldId id="333" r:id="rId24"/>
    <p:sldId id="331" r:id="rId25"/>
    <p:sldId id="338" r:id="rId26"/>
    <p:sldId id="334" r:id="rId27"/>
    <p:sldId id="339" r:id="rId28"/>
    <p:sldId id="336" r:id="rId29"/>
    <p:sldId id="340" r:id="rId30"/>
    <p:sldId id="337" r:id="rId31"/>
    <p:sldId id="341" r:id="rId32"/>
    <p:sldId id="342" r:id="rId33"/>
    <p:sldId id="343" r:id="rId34"/>
    <p:sldId id="344" r:id="rId35"/>
    <p:sldId id="345" r:id="rId36"/>
    <p:sldId id="364" r:id="rId37"/>
    <p:sldId id="365" r:id="rId38"/>
    <p:sldId id="366" r:id="rId39"/>
    <p:sldId id="367" r:id="rId40"/>
    <p:sldId id="368" r:id="rId41"/>
    <p:sldId id="369" r:id="rId42"/>
    <p:sldId id="370" r:id="rId43"/>
    <p:sldId id="371" r:id="rId44"/>
    <p:sldId id="372" r:id="rId45"/>
    <p:sldId id="374" r:id="rId46"/>
    <p:sldId id="373" r:id="rId47"/>
    <p:sldId id="375" r:id="rId48"/>
    <p:sldId id="376" r:id="rId49"/>
    <p:sldId id="396" r:id="rId50"/>
    <p:sldId id="377" r:id="rId51"/>
    <p:sldId id="379" r:id="rId52"/>
    <p:sldId id="380" r:id="rId53"/>
    <p:sldId id="381" r:id="rId54"/>
    <p:sldId id="383" r:id="rId55"/>
    <p:sldId id="384" r:id="rId56"/>
    <p:sldId id="378" r:id="rId57"/>
    <p:sldId id="386" r:id="rId58"/>
    <p:sldId id="387" r:id="rId59"/>
    <p:sldId id="389" r:id="rId60"/>
    <p:sldId id="390" r:id="rId61"/>
    <p:sldId id="391" r:id="rId62"/>
    <p:sldId id="392" r:id="rId63"/>
    <p:sldId id="393" r:id="rId64"/>
    <p:sldId id="394" r:id="rId65"/>
    <p:sldId id="395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292"/>
            <p14:sldId id="304"/>
            <p14:sldId id="316"/>
            <p14:sldId id="305"/>
            <p14:sldId id="317"/>
            <p14:sldId id="306"/>
            <p14:sldId id="308"/>
            <p14:sldId id="311"/>
            <p14:sldId id="309"/>
            <p14:sldId id="312"/>
            <p14:sldId id="310"/>
            <p14:sldId id="313"/>
            <p14:sldId id="314"/>
            <p14:sldId id="315"/>
            <p14:sldId id="319"/>
            <p14:sldId id="320"/>
            <p14:sldId id="321"/>
            <p14:sldId id="322"/>
            <p14:sldId id="323"/>
            <p14:sldId id="329"/>
            <p14:sldId id="330"/>
            <p14:sldId id="333"/>
            <p14:sldId id="331"/>
            <p14:sldId id="338"/>
            <p14:sldId id="334"/>
            <p14:sldId id="339"/>
            <p14:sldId id="336"/>
            <p14:sldId id="340"/>
            <p14:sldId id="337"/>
            <p14:sldId id="341"/>
            <p14:sldId id="342"/>
            <p14:sldId id="343"/>
            <p14:sldId id="344"/>
            <p14:sldId id="345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4"/>
            <p14:sldId id="373"/>
            <p14:sldId id="375"/>
            <p14:sldId id="376"/>
            <p14:sldId id="396"/>
            <p14:sldId id="377"/>
            <p14:sldId id="379"/>
            <p14:sldId id="380"/>
            <p14:sldId id="381"/>
            <p14:sldId id="383"/>
            <p14:sldId id="384"/>
            <p14:sldId id="378"/>
            <p14:sldId id="386"/>
            <p14:sldId id="387"/>
            <p14:sldId id="389"/>
            <p14:sldId id="390"/>
            <p14:sldId id="391"/>
            <p14:sldId id="392"/>
            <p14:sldId id="393"/>
            <p14:sldId id="394"/>
            <p14:sldId id="395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81BD"/>
    <a:srgbClr val="7099CA"/>
    <a:srgbClr val="535353"/>
    <a:srgbClr val="F4F7FB"/>
    <a:srgbClr val="355E8F"/>
    <a:srgbClr val="2A4A70"/>
    <a:srgbClr val="4072AE"/>
    <a:srgbClr val="40404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69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48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90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09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2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51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294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04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923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439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0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760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339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312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10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263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90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183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052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854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727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06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257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467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530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867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045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803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0407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240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971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3119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03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8660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285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0698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3187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278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1133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3645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3910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3602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7411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77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6044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4844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955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9705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33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3760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0470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9367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9920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3323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5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9648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5156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127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1339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9379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3565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28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80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62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07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3.png"/><Relationship Id="rId1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3.png"/><Relationship Id="rId1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10.png"/><Relationship Id="rId15" Type="http://schemas.openxmlformats.org/officeDocument/2006/relationships/image" Target="../media/image2.png"/><Relationship Id="rId10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3.png"/><Relationship Id="rId1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10.png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3.png"/><Relationship Id="rId1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7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10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3.png"/><Relationship Id="rId1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9.png"/><Relationship Id="rId5" Type="http://schemas.openxmlformats.org/officeDocument/2006/relationships/image" Target="../media/image7.png"/><Relationship Id="rId10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9.png"/><Relationship Id="rId5" Type="http://schemas.openxmlformats.org/officeDocument/2006/relationships/image" Target="../media/image7.png"/><Relationship Id="rId10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8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9.png"/><Relationship Id="rId5" Type="http://schemas.openxmlformats.org/officeDocument/2006/relationships/image" Target="../media/image7.png"/><Relationship Id="rId15" Type="http://schemas.openxmlformats.org/officeDocument/2006/relationships/image" Target="../media/image20.png"/><Relationship Id="rId10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2.png"/><Relationship Id="rId1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21.png"/><Relationship Id="rId18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9.png"/><Relationship Id="rId5" Type="http://schemas.openxmlformats.org/officeDocument/2006/relationships/image" Target="../media/image7.png"/><Relationship Id="rId15" Type="http://schemas.openxmlformats.org/officeDocument/2006/relationships/image" Target="../media/image23.png"/><Relationship Id="rId10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2.png"/><Relationship Id="rId1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6.png"/><Relationship Id="rId1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image" Target="../media/image21.png"/><Relationship Id="rId12" Type="http://schemas.openxmlformats.org/officeDocument/2006/relationships/image" Target="../media/image20.png"/><Relationship Id="rId17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5" Type="http://schemas.openxmlformats.org/officeDocument/2006/relationships/image" Target="../media/image8.png"/><Relationship Id="rId10" Type="http://schemas.openxmlformats.org/officeDocument/2006/relationships/image" Target="../media/image18.png"/><Relationship Id="rId4" Type="http://schemas.openxmlformats.org/officeDocument/2006/relationships/image" Target="../media/image5.png"/><Relationship Id="rId9" Type="http://schemas.openxmlformats.org/officeDocument/2006/relationships/image" Target="../media/image23.png"/><Relationship Id="rId1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4.png"/><Relationship Id="rId1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21.png"/><Relationship Id="rId12" Type="http://schemas.openxmlformats.org/officeDocument/2006/relationships/image" Target="../media/image20.png"/><Relationship Id="rId17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5" Type="http://schemas.openxmlformats.org/officeDocument/2006/relationships/image" Target="../media/image7.png"/><Relationship Id="rId10" Type="http://schemas.openxmlformats.org/officeDocument/2006/relationships/image" Target="../media/image18.png"/><Relationship Id="rId19" Type="http://schemas.openxmlformats.org/officeDocument/2006/relationships/image" Target="../media/image2.png"/><Relationship Id="rId4" Type="http://schemas.openxmlformats.org/officeDocument/2006/relationships/image" Target="../media/image5.png"/><Relationship Id="rId9" Type="http://schemas.openxmlformats.org/officeDocument/2006/relationships/image" Target="../media/image23.png"/><Relationship Id="rId1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4.png"/><Relationship Id="rId1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21.png"/><Relationship Id="rId12" Type="http://schemas.openxmlformats.org/officeDocument/2006/relationships/image" Target="../media/image20.png"/><Relationship Id="rId17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5" Type="http://schemas.openxmlformats.org/officeDocument/2006/relationships/image" Target="../media/image7.png"/><Relationship Id="rId10" Type="http://schemas.openxmlformats.org/officeDocument/2006/relationships/image" Target="../media/image18.png"/><Relationship Id="rId19" Type="http://schemas.openxmlformats.org/officeDocument/2006/relationships/image" Target="../media/image2.png"/><Relationship Id="rId4" Type="http://schemas.openxmlformats.org/officeDocument/2006/relationships/image" Target="../media/image5.png"/><Relationship Id="rId9" Type="http://schemas.openxmlformats.org/officeDocument/2006/relationships/image" Target="../media/image23.png"/><Relationship Id="rId1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4.png"/><Relationship Id="rId1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21.png"/><Relationship Id="rId12" Type="http://schemas.openxmlformats.org/officeDocument/2006/relationships/image" Target="../media/image20.png"/><Relationship Id="rId17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8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5" Type="http://schemas.openxmlformats.org/officeDocument/2006/relationships/image" Target="../media/image7.png"/><Relationship Id="rId10" Type="http://schemas.openxmlformats.org/officeDocument/2006/relationships/image" Target="../media/image18.png"/><Relationship Id="rId19" Type="http://schemas.openxmlformats.org/officeDocument/2006/relationships/image" Target="../media/image2.png"/><Relationship Id="rId4" Type="http://schemas.openxmlformats.org/officeDocument/2006/relationships/image" Target="../media/image5.png"/><Relationship Id="rId9" Type="http://schemas.openxmlformats.org/officeDocument/2006/relationships/image" Target="../media/image23.png"/><Relationship Id="rId1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4.png"/><Relationship Id="rId1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21.png"/><Relationship Id="rId12" Type="http://schemas.openxmlformats.org/officeDocument/2006/relationships/image" Target="../media/image20.pn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7.png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5" Type="http://schemas.openxmlformats.org/officeDocument/2006/relationships/image" Target="../media/image6.png"/><Relationship Id="rId10" Type="http://schemas.openxmlformats.org/officeDocument/2006/relationships/image" Target="../media/image18.png"/><Relationship Id="rId19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23.png"/><Relationship Id="rId1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4.png"/><Relationship Id="rId18" Type="http://schemas.openxmlformats.org/officeDocument/2006/relationships/image" Target="../media/image3.png"/><Relationship Id="rId3" Type="http://schemas.openxmlformats.org/officeDocument/2006/relationships/image" Target="../media/image1.png"/><Relationship Id="rId21" Type="http://schemas.openxmlformats.org/officeDocument/2006/relationships/image" Target="../media/image26.png"/><Relationship Id="rId7" Type="http://schemas.openxmlformats.org/officeDocument/2006/relationships/image" Target="../media/image21.png"/><Relationship Id="rId12" Type="http://schemas.openxmlformats.org/officeDocument/2006/relationships/image" Target="../media/image20.pn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7.png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5" Type="http://schemas.openxmlformats.org/officeDocument/2006/relationships/image" Target="../media/image6.png"/><Relationship Id="rId10" Type="http://schemas.openxmlformats.org/officeDocument/2006/relationships/image" Target="../media/image18.png"/><Relationship Id="rId19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23.png"/><Relationship Id="rId14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4.png"/><Relationship Id="rId18" Type="http://schemas.openxmlformats.org/officeDocument/2006/relationships/image" Target="../media/image3.png"/><Relationship Id="rId3" Type="http://schemas.openxmlformats.org/officeDocument/2006/relationships/image" Target="../media/image1.png"/><Relationship Id="rId21" Type="http://schemas.openxmlformats.org/officeDocument/2006/relationships/image" Target="../media/image2.png"/><Relationship Id="rId7" Type="http://schemas.openxmlformats.org/officeDocument/2006/relationships/image" Target="../media/image21.png"/><Relationship Id="rId12" Type="http://schemas.openxmlformats.org/officeDocument/2006/relationships/image" Target="../media/image20.pn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6" Type="http://schemas.openxmlformats.org/officeDocument/2006/relationships/image" Target="../media/image7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5" Type="http://schemas.openxmlformats.org/officeDocument/2006/relationships/image" Target="../media/image6.png"/><Relationship Id="rId10" Type="http://schemas.openxmlformats.org/officeDocument/2006/relationships/image" Target="../media/image18.png"/><Relationship Id="rId19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23.png"/><Relationship Id="rId14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4.png"/><Relationship Id="rId18" Type="http://schemas.openxmlformats.org/officeDocument/2006/relationships/image" Target="../media/image3.png"/><Relationship Id="rId3" Type="http://schemas.openxmlformats.org/officeDocument/2006/relationships/image" Target="../media/image1.png"/><Relationship Id="rId21" Type="http://schemas.openxmlformats.org/officeDocument/2006/relationships/image" Target="../media/image2.png"/><Relationship Id="rId7" Type="http://schemas.openxmlformats.org/officeDocument/2006/relationships/image" Target="../media/image21.png"/><Relationship Id="rId12" Type="http://schemas.openxmlformats.org/officeDocument/2006/relationships/image" Target="../media/image20.pn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6" Type="http://schemas.openxmlformats.org/officeDocument/2006/relationships/image" Target="../media/image7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5" Type="http://schemas.openxmlformats.org/officeDocument/2006/relationships/image" Target="../media/image6.png"/><Relationship Id="rId10" Type="http://schemas.openxmlformats.org/officeDocument/2006/relationships/image" Target="../media/image18.png"/><Relationship Id="rId19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23.png"/><Relationship Id="rId14" Type="http://schemas.openxmlformats.org/officeDocument/2006/relationships/image" Target="../media/image25.png"/><Relationship Id="rId22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4.png"/><Relationship Id="rId18" Type="http://schemas.openxmlformats.org/officeDocument/2006/relationships/image" Target="../media/image3.png"/><Relationship Id="rId3" Type="http://schemas.openxmlformats.org/officeDocument/2006/relationships/image" Target="../media/image1.png"/><Relationship Id="rId21" Type="http://schemas.openxmlformats.org/officeDocument/2006/relationships/image" Target="../media/image27.png"/><Relationship Id="rId7" Type="http://schemas.openxmlformats.org/officeDocument/2006/relationships/image" Target="../media/image21.png"/><Relationship Id="rId12" Type="http://schemas.openxmlformats.org/officeDocument/2006/relationships/image" Target="../media/image20.pn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6" Type="http://schemas.openxmlformats.org/officeDocument/2006/relationships/image" Target="../media/image7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5" Type="http://schemas.openxmlformats.org/officeDocument/2006/relationships/image" Target="../media/image6.png"/><Relationship Id="rId10" Type="http://schemas.openxmlformats.org/officeDocument/2006/relationships/image" Target="../media/image18.png"/><Relationship Id="rId19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23.png"/><Relationship Id="rId14" Type="http://schemas.openxmlformats.org/officeDocument/2006/relationships/image" Target="../media/image25.png"/><Relationship Id="rId2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4.png"/><Relationship Id="rId18" Type="http://schemas.openxmlformats.org/officeDocument/2006/relationships/image" Target="../media/image3.png"/><Relationship Id="rId3" Type="http://schemas.openxmlformats.org/officeDocument/2006/relationships/image" Target="../media/image1.png"/><Relationship Id="rId21" Type="http://schemas.openxmlformats.org/officeDocument/2006/relationships/image" Target="../media/image27.png"/><Relationship Id="rId7" Type="http://schemas.openxmlformats.org/officeDocument/2006/relationships/image" Target="../media/image21.png"/><Relationship Id="rId12" Type="http://schemas.openxmlformats.org/officeDocument/2006/relationships/image" Target="../media/image20.pn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6" Type="http://schemas.openxmlformats.org/officeDocument/2006/relationships/image" Target="../media/image7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5" Type="http://schemas.openxmlformats.org/officeDocument/2006/relationships/image" Target="../media/image6.png"/><Relationship Id="rId23" Type="http://schemas.openxmlformats.org/officeDocument/2006/relationships/image" Target="../media/image28.png"/><Relationship Id="rId10" Type="http://schemas.openxmlformats.org/officeDocument/2006/relationships/image" Target="../media/image18.png"/><Relationship Id="rId19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23.png"/><Relationship Id="rId14" Type="http://schemas.openxmlformats.org/officeDocument/2006/relationships/image" Target="../media/image25.png"/><Relationship Id="rId2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4.png"/><Relationship Id="rId18" Type="http://schemas.openxmlformats.org/officeDocument/2006/relationships/image" Target="../media/image3.png"/><Relationship Id="rId3" Type="http://schemas.openxmlformats.org/officeDocument/2006/relationships/image" Target="../media/image1.png"/><Relationship Id="rId21" Type="http://schemas.openxmlformats.org/officeDocument/2006/relationships/image" Target="../media/image27.png"/><Relationship Id="rId7" Type="http://schemas.openxmlformats.org/officeDocument/2006/relationships/image" Target="../media/image21.png"/><Relationship Id="rId12" Type="http://schemas.openxmlformats.org/officeDocument/2006/relationships/image" Target="../media/image20.pn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6" Type="http://schemas.openxmlformats.org/officeDocument/2006/relationships/image" Target="../media/image7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5" Type="http://schemas.openxmlformats.org/officeDocument/2006/relationships/image" Target="../media/image6.png"/><Relationship Id="rId23" Type="http://schemas.openxmlformats.org/officeDocument/2006/relationships/image" Target="../media/image2.png"/><Relationship Id="rId10" Type="http://schemas.openxmlformats.org/officeDocument/2006/relationships/image" Target="../media/image18.png"/><Relationship Id="rId19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23.png"/><Relationship Id="rId14" Type="http://schemas.openxmlformats.org/officeDocument/2006/relationships/image" Target="../media/image25.png"/><Relationship Id="rId22" Type="http://schemas.openxmlformats.org/officeDocument/2006/relationships/image" Target="../media/image28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4.png"/><Relationship Id="rId18" Type="http://schemas.openxmlformats.org/officeDocument/2006/relationships/image" Target="../media/image3.png"/><Relationship Id="rId3" Type="http://schemas.openxmlformats.org/officeDocument/2006/relationships/image" Target="../media/image1.png"/><Relationship Id="rId21" Type="http://schemas.openxmlformats.org/officeDocument/2006/relationships/image" Target="../media/image27.png"/><Relationship Id="rId7" Type="http://schemas.openxmlformats.org/officeDocument/2006/relationships/image" Target="../media/image21.png"/><Relationship Id="rId12" Type="http://schemas.openxmlformats.org/officeDocument/2006/relationships/image" Target="../media/image20.pn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6" Type="http://schemas.openxmlformats.org/officeDocument/2006/relationships/image" Target="../media/image7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24" Type="http://schemas.openxmlformats.org/officeDocument/2006/relationships/image" Target="../media/image29.png"/><Relationship Id="rId5" Type="http://schemas.openxmlformats.org/officeDocument/2006/relationships/image" Target="../media/image9.png"/><Relationship Id="rId15" Type="http://schemas.openxmlformats.org/officeDocument/2006/relationships/image" Target="../media/image6.png"/><Relationship Id="rId23" Type="http://schemas.openxmlformats.org/officeDocument/2006/relationships/image" Target="../media/image2.png"/><Relationship Id="rId10" Type="http://schemas.openxmlformats.org/officeDocument/2006/relationships/image" Target="../media/image18.png"/><Relationship Id="rId19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23.png"/><Relationship Id="rId14" Type="http://schemas.openxmlformats.org/officeDocument/2006/relationships/image" Target="../media/image25.png"/><Relationship Id="rId22" Type="http://schemas.openxmlformats.org/officeDocument/2006/relationships/image" Target="../media/image28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4.png"/><Relationship Id="rId18" Type="http://schemas.openxmlformats.org/officeDocument/2006/relationships/image" Target="../media/image3.png"/><Relationship Id="rId3" Type="http://schemas.openxmlformats.org/officeDocument/2006/relationships/image" Target="../media/image1.png"/><Relationship Id="rId21" Type="http://schemas.openxmlformats.org/officeDocument/2006/relationships/image" Target="../media/image27.png"/><Relationship Id="rId7" Type="http://schemas.openxmlformats.org/officeDocument/2006/relationships/image" Target="../media/image21.png"/><Relationship Id="rId12" Type="http://schemas.openxmlformats.org/officeDocument/2006/relationships/image" Target="../media/image20.png"/><Relationship Id="rId17" Type="http://schemas.openxmlformats.org/officeDocument/2006/relationships/image" Target="../media/image8.png"/><Relationship Id="rId25" Type="http://schemas.openxmlformats.org/officeDocument/2006/relationships/image" Target="../media/image30.png"/><Relationship Id="rId2" Type="http://schemas.openxmlformats.org/officeDocument/2006/relationships/notesSlide" Target="../notesSlides/notesSlide32.xml"/><Relationship Id="rId16" Type="http://schemas.openxmlformats.org/officeDocument/2006/relationships/image" Target="../media/image7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24" Type="http://schemas.openxmlformats.org/officeDocument/2006/relationships/image" Target="../media/image29.png"/><Relationship Id="rId5" Type="http://schemas.openxmlformats.org/officeDocument/2006/relationships/image" Target="../media/image9.png"/><Relationship Id="rId15" Type="http://schemas.openxmlformats.org/officeDocument/2006/relationships/image" Target="../media/image6.png"/><Relationship Id="rId23" Type="http://schemas.openxmlformats.org/officeDocument/2006/relationships/image" Target="../media/image2.png"/><Relationship Id="rId10" Type="http://schemas.openxmlformats.org/officeDocument/2006/relationships/image" Target="../media/image18.png"/><Relationship Id="rId19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23.png"/><Relationship Id="rId14" Type="http://schemas.openxmlformats.org/officeDocument/2006/relationships/image" Target="../media/image25.png"/><Relationship Id="rId22" Type="http://schemas.openxmlformats.org/officeDocument/2006/relationships/image" Target="../media/image28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4.png"/><Relationship Id="rId18" Type="http://schemas.openxmlformats.org/officeDocument/2006/relationships/image" Target="../media/image3.png"/><Relationship Id="rId26" Type="http://schemas.openxmlformats.org/officeDocument/2006/relationships/image" Target="../media/image31.png"/><Relationship Id="rId3" Type="http://schemas.openxmlformats.org/officeDocument/2006/relationships/image" Target="../media/image1.png"/><Relationship Id="rId21" Type="http://schemas.openxmlformats.org/officeDocument/2006/relationships/image" Target="../media/image27.png"/><Relationship Id="rId7" Type="http://schemas.openxmlformats.org/officeDocument/2006/relationships/image" Target="../media/image21.png"/><Relationship Id="rId12" Type="http://schemas.openxmlformats.org/officeDocument/2006/relationships/image" Target="../media/image20.png"/><Relationship Id="rId17" Type="http://schemas.openxmlformats.org/officeDocument/2006/relationships/image" Target="../media/image8.png"/><Relationship Id="rId25" Type="http://schemas.openxmlformats.org/officeDocument/2006/relationships/image" Target="../media/image30.png"/><Relationship Id="rId2" Type="http://schemas.openxmlformats.org/officeDocument/2006/relationships/notesSlide" Target="../notesSlides/notesSlide33.xml"/><Relationship Id="rId16" Type="http://schemas.openxmlformats.org/officeDocument/2006/relationships/image" Target="../media/image7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24" Type="http://schemas.openxmlformats.org/officeDocument/2006/relationships/image" Target="../media/image29.png"/><Relationship Id="rId5" Type="http://schemas.openxmlformats.org/officeDocument/2006/relationships/image" Target="../media/image9.png"/><Relationship Id="rId15" Type="http://schemas.openxmlformats.org/officeDocument/2006/relationships/image" Target="../media/image6.png"/><Relationship Id="rId23" Type="http://schemas.openxmlformats.org/officeDocument/2006/relationships/image" Target="../media/image2.png"/><Relationship Id="rId10" Type="http://schemas.openxmlformats.org/officeDocument/2006/relationships/image" Target="../media/image18.png"/><Relationship Id="rId19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23.png"/><Relationship Id="rId14" Type="http://schemas.openxmlformats.org/officeDocument/2006/relationships/image" Target="../media/image25.png"/><Relationship Id="rId22" Type="http://schemas.openxmlformats.org/officeDocument/2006/relationships/image" Target="../media/image28.png"/><Relationship Id="rId27" Type="http://schemas.openxmlformats.org/officeDocument/2006/relationships/image" Target="../media/image32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33.png"/><Relationship Id="rId15" Type="http://schemas.openxmlformats.org/officeDocument/2006/relationships/image" Target="../media/image2.png"/><Relationship Id="rId10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3.png"/><Relationship Id="rId14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5.png"/><Relationship Id="rId18" Type="http://schemas.openxmlformats.org/officeDocument/2006/relationships/image" Target="../media/image4.png"/><Relationship Id="rId3" Type="http://schemas.openxmlformats.org/officeDocument/2006/relationships/image" Target="../media/image1.png"/><Relationship Id="rId21" Type="http://schemas.openxmlformats.org/officeDocument/2006/relationships/image" Target="../media/image28.png"/><Relationship Id="rId7" Type="http://schemas.openxmlformats.org/officeDocument/2006/relationships/image" Target="../media/image22.png"/><Relationship Id="rId12" Type="http://schemas.openxmlformats.org/officeDocument/2006/relationships/image" Target="../media/image24.png"/><Relationship Id="rId17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6" Type="http://schemas.openxmlformats.org/officeDocument/2006/relationships/image" Target="../media/image8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0.png"/><Relationship Id="rId24" Type="http://schemas.openxmlformats.org/officeDocument/2006/relationships/image" Target="../media/image34.png"/><Relationship Id="rId5" Type="http://schemas.openxmlformats.org/officeDocument/2006/relationships/image" Target="../media/image9.png"/><Relationship Id="rId15" Type="http://schemas.openxmlformats.org/officeDocument/2006/relationships/image" Target="../media/image7.png"/><Relationship Id="rId23" Type="http://schemas.openxmlformats.org/officeDocument/2006/relationships/image" Target="../media/image29.png"/><Relationship Id="rId10" Type="http://schemas.openxmlformats.org/officeDocument/2006/relationships/image" Target="../media/image19.png"/><Relationship Id="rId19" Type="http://schemas.openxmlformats.org/officeDocument/2006/relationships/image" Target="../media/image26.png"/><Relationship Id="rId4" Type="http://schemas.openxmlformats.org/officeDocument/2006/relationships/image" Target="../media/image5.png"/><Relationship Id="rId9" Type="http://schemas.openxmlformats.org/officeDocument/2006/relationships/image" Target="../media/image18.png"/><Relationship Id="rId14" Type="http://schemas.openxmlformats.org/officeDocument/2006/relationships/image" Target="../media/image6.png"/><Relationship Id="rId22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8.png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9.png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5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9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5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9.png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5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9.png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5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9.png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5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9.png"/><Relationship Id="rId4" Type="http://schemas.openxmlformats.org/officeDocument/2006/relationships/image" Target="../media/image2.png"/><Relationship Id="rId9" Type="http://schemas.openxmlformats.org/officeDocument/2006/relationships/image" Target="../media/image45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5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7.png"/><Relationship Id="rId5" Type="http://schemas.openxmlformats.org/officeDocument/2006/relationships/image" Target="../media/image39.png"/><Relationship Id="rId10" Type="http://schemas.openxmlformats.org/officeDocument/2006/relationships/image" Target="../media/image46.png"/><Relationship Id="rId4" Type="http://schemas.openxmlformats.org/officeDocument/2006/relationships/image" Target="../media/image2.png"/><Relationship Id="rId9" Type="http://schemas.openxmlformats.org/officeDocument/2006/relationships/image" Target="../media/image45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5.png"/><Relationship Id="rId7" Type="http://schemas.openxmlformats.org/officeDocument/2006/relationships/image" Target="../media/image40.png"/><Relationship Id="rId12" Type="http://schemas.openxmlformats.org/officeDocument/2006/relationships/image" Target="../media/image480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7.png"/><Relationship Id="rId5" Type="http://schemas.openxmlformats.org/officeDocument/2006/relationships/image" Target="../media/image39.png"/><Relationship Id="rId10" Type="http://schemas.openxmlformats.org/officeDocument/2006/relationships/image" Target="../media/image46.png"/><Relationship Id="rId4" Type="http://schemas.openxmlformats.org/officeDocument/2006/relationships/image" Target="../media/image2.png"/><Relationship Id="rId9" Type="http://schemas.openxmlformats.org/officeDocument/2006/relationships/image" Target="../media/image48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5.png"/><Relationship Id="rId7" Type="http://schemas.openxmlformats.org/officeDocument/2006/relationships/image" Target="../media/image40.png"/><Relationship Id="rId12" Type="http://schemas.openxmlformats.org/officeDocument/2006/relationships/image" Target="../media/image50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7.png"/><Relationship Id="rId5" Type="http://schemas.openxmlformats.org/officeDocument/2006/relationships/image" Target="../media/image39.png"/><Relationship Id="rId10" Type="http://schemas.openxmlformats.org/officeDocument/2006/relationships/image" Target="../media/image46.png"/><Relationship Id="rId4" Type="http://schemas.openxmlformats.org/officeDocument/2006/relationships/image" Target="../media/image2.png"/><Relationship Id="rId9" Type="http://schemas.openxmlformats.org/officeDocument/2006/relationships/image" Target="../media/image45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51.png"/><Relationship Id="rId3" Type="http://schemas.openxmlformats.org/officeDocument/2006/relationships/image" Target="../media/image35.png"/><Relationship Id="rId7" Type="http://schemas.openxmlformats.org/officeDocument/2006/relationships/image" Target="../media/image40.png"/><Relationship Id="rId12" Type="http://schemas.openxmlformats.org/officeDocument/2006/relationships/image" Target="../media/image50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7.png"/><Relationship Id="rId5" Type="http://schemas.openxmlformats.org/officeDocument/2006/relationships/image" Target="../media/image39.png"/><Relationship Id="rId10" Type="http://schemas.openxmlformats.org/officeDocument/2006/relationships/image" Target="../media/image46.png"/><Relationship Id="rId4" Type="http://schemas.openxmlformats.org/officeDocument/2006/relationships/image" Target="../media/image2.png"/><Relationship Id="rId9" Type="http://schemas.openxmlformats.org/officeDocument/2006/relationships/image" Target="../media/image45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51.png"/><Relationship Id="rId3" Type="http://schemas.openxmlformats.org/officeDocument/2006/relationships/image" Target="../media/image35.png"/><Relationship Id="rId7" Type="http://schemas.openxmlformats.org/officeDocument/2006/relationships/image" Target="../media/image40.png"/><Relationship Id="rId12" Type="http://schemas.openxmlformats.org/officeDocument/2006/relationships/image" Target="../media/image50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7.png"/><Relationship Id="rId5" Type="http://schemas.openxmlformats.org/officeDocument/2006/relationships/image" Target="../media/image39.png"/><Relationship Id="rId10" Type="http://schemas.openxmlformats.org/officeDocument/2006/relationships/image" Target="../media/image46.png"/><Relationship Id="rId4" Type="http://schemas.openxmlformats.org/officeDocument/2006/relationships/image" Target="../media/image2.png"/><Relationship Id="rId9" Type="http://schemas.openxmlformats.org/officeDocument/2006/relationships/image" Target="../media/image45.png"/><Relationship Id="rId14" Type="http://schemas.openxmlformats.org/officeDocument/2006/relationships/image" Target="../media/image52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51.png"/><Relationship Id="rId3" Type="http://schemas.openxmlformats.org/officeDocument/2006/relationships/image" Target="../media/image35.png"/><Relationship Id="rId7" Type="http://schemas.openxmlformats.org/officeDocument/2006/relationships/image" Target="../media/image40.png"/><Relationship Id="rId12" Type="http://schemas.openxmlformats.org/officeDocument/2006/relationships/image" Target="../media/image50.png"/><Relationship Id="rId2" Type="http://schemas.openxmlformats.org/officeDocument/2006/relationships/notesSlide" Target="../notesSlides/notesSlide49.xml"/><Relationship Id="rId16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7.png"/><Relationship Id="rId5" Type="http://schemas.openxmlformats.org/officeDocument/2006/relationships/image" Target="../media/image39.png"/><Relationship Id="rId15" Type="http://schemas.openxmlformats.org/officeDocument/2006/relationships/image" Target="../media/image32.png"/><Relationship Id="rId10" Type="http://schemas.openxmlformats.org/officeDocument/2006/relationships/image" Target="../media/image46.png"/><Relationship Id="rId4" Type="http://schemas.openxmlformats.org/officeDocument/2006/relationships/image" Target="../media/image2.png"/><Relationship Id="rId9" Type="http://schemas.openxmlformats.org/officeDocument/2006/relationships/image" Target="../media/image45.png"/><Relationship Id="rId14" Type="http://schemas.openxmlformats.org/officeDocument/2006/relationships/image" Target="../media/image5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4.png"/><Relationship Id="rId7" Type="http://schemas.openxmlformats.org/officeDocument/2006/relationships/image" Target="../media/image59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Relationship Id="rId9" Type="http://schemas.openxmlformats.org/officeDocument/2006/relationships/image" Target="../media/image61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4.png"/><Relationship Id="rId7" Type="http://schemas.openxmlformats.org/officeDocument/2006/relationships/image" Target="../media/image59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10" Type="http://schemas.openxmlformats.org/officeDocument/2006/relationships/image" Target="../media/image62.png"/><Relationship Id="rId4" Type="http://schemas.openxmlformats.org/officeDocument/2006/relationships/image" Target="../media/image55.png"/><Relationship Id="rId9" Type="http://schemas.openxmlformats.org/officeDocument/2006/relationships/image" Target="../media/image61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4.png"/><Relationship Id="rId7" Type="http://schemas.openxmlformats.org/officeDocument/2006/relationships/image" Target="../media/image59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3.png"/><Relationship Id="rId5" Type="http://schemas.openxmlformats.org/officeDocument/2006/relationships/image" Target="../media/image56.png"/><Relationship Id="rId10" Type="http://schemas.openxmlformats.org/officeDocument/2006/relationships/image" Target="../media/image62.png"/><Relationship Id="rId4" Type="http://schemas.openxmlformats.org/officeDocument/2006/relationships/image" Target="../media/image55.png"/><Relationship Id="rId9" Type="http://schemas.openxmlformats.org/officeDocument/2006/relationships/image" Target="../media/image6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65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54.png"/><Relationship Id="rId7" Type="http://schemas.openxmlformats.org/officeDocument/2006/relationships/image" Target="../media/image65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9.png"/><Relationship Id="rId5" Type="http://schemas.openxmlformats.org/officeDocument/2006/relationships/image" Target="../media/image7.png"/><Relationship Id="rId10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54.png"/><Relationship Id="rId7" Type="http://schemas.openxmlformats.org/officeDocument/2006/relationships/image" Target="../media/image65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Relationship Id="rId9" Type="http://schemas.openxmlformats.org/officeDocument/2006/relationships/image" Target="../media/image67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54.png"/><Relationship Id="rId7" Type="http://schemas.openxmlformats.org/officeDocument/2006/relationships/image" Target="../media/image65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56.png"/><Relationship Id="rId10" Type="http://schemas.openxmlformats.org/officeDocument/2006/relationships/image" Target="../media/image68.png"/><Relationship Id="rId4" Type="http://schemas.openxmlformats.org/officeDocument/2006/relationships/image" Target="../media/image55.png"/><Relationship Id="rId9" Type="http://schemas.openxmlformats.org/officeDocument/2006/relationships/image" Target="../media/image67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54.png"/><Relationship Id="rId7" Type="http://schemas.openxmlformats.org/officeDocument/2006/relationships/image" Target="../media/image65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56.png"/><Relationship Id="rId10" Type="http://schemas.openxmlformats.org/officeDocument/2006/relationships/image" Target="../media/image68.png"/><Relationship Id="rId4" Type="http://schemas.openxmlformats.org/officeDocument/2006/relationships/image" Target="../media/image55.png"/><Relationship Id="rId9" Type="http://schemas.openxmlformats.org/officeDocument/2006/relationships/image" Target="../media/image67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54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56.png"/><Relationship Id="rId10" Type="http://schemas.openxmlformats.org/officeDocument/2006/relationships/image" Target="../media/image68.png"/><Relationship Id="rId4" Type="http://schemas.openxmlformats.org/officeDocument/2006/relationships/image" Target="../media/image55.png"/><Relationship Id="rId9" Type="http://schemas.openxmlformats.org/officeDocument/2006/relationships/image" Target="../media/image67.pn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3" Type="http://schemas.openxmlformats.org/officeDocument/2006/relationships/image" Target="../media/image54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56.png"/><Relationship Id="rId10" Type="http://schemas.openxmlformats.org/officeDocument/2006/relationships/image" Target="../media/image68.png"/><Relationship Id="rId4" Type="http://schemas.openxmlformats.org/officeDocument/2006/relationships/image" Target="../media/image55.png"/><Relationship Id="rId9" Type="http://schemas.openxmlformats.org/officeDocument/2006/relationships/image" Target="../media/image67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3" Type="http://schemas.openxmlformats.org/officeDocument/2006/relationships/image" Target="../media/image54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56.png"/><Relationship Id="rId15" Type="http://schemas.openxmlformats.org/officeDocument/2006/relationships/image" Target="../media/image53.png"/><Relationship Id="rId10" Type="http://schemas.openxmlformats.org/officeDocument/2006/relationships/image" Target="../media/image68.png"/><Relationship Id="rId4" Type="http://schemas.openxmlformats.org/officeDocument/2006/relationships/image" Target="../media/image55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5" Type="http://schemas.openxmlformats.org/officeDocument/2006/relationships/image" Target="../media/image10.png"/><Relationship Id="rId10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4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2586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Basic Continuous Annuities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118872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D4F7985-F8C9-4458-965A-AD961ACC6F27}"/>
              </a:ext>
            </a:extLst>
          </p:cNvPr>
          <p:cNvSpPr/>
          <p:nvPr/>
        </p:nvSpPr>
        <p:spPr>
          <a:xfrm>
            <a:off x="3691750" y="4023360"/>
            <a:ext cx="1143000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0" name="Group 59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1" name="Rectangle 6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2" name="Rectangle 6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3" name="Rectangle 62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4" name="Group 63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79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0" name="Rectangle 79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65" name="Straight Arrow Connector 64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0" name="Straight Connector 69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Oval 74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Oval 75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Oval 76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8" name="Straight Connector 77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2923312" y="3962400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312" y="3962400"/>
                <a:ext cx="277088" cy="369332"/>
              </a:xfrm>
              <a:prstGeom prst="rect">
                <a:avLst/>
              </a:prstGeom>
              <a:blipFill rotWithShape="0">
                <a:blip r:embed="rId11"/>
                <a:stretch>
                  <a:fillRect r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5" name="Rectangle 8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8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1334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118872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D4F7985-F8C9-4458-965A-AD961ACC6F27}"/>
              </a:ext>
            </a:extLst>
          </p:cNvPr>
          <p:cNvSpPr/>
          <p:nvPr/>
        </p:nvSpPr>
        <p:spPr>
          <a:xfrm>
            <a:off x="3691750" y="4023360"/>
            <a:ext cx="1143000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0" name="Group 59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1" name="Rectangle 6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2" name="Rectangle 6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3" name="Rectangle 62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4" name="Group 63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79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0" name="Rectangle 79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65" name="Straight Arrow Connector 64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0" name="Straight Connector 69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Oval 74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Oval 75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Oval 76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8" name="Straight Connector 77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2923312" y="3962400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312" y="3962400"/>
                <a:ext cx="277088" cy="369332"/>
              </a:xfrm>
              <a:prstGeom prst="rect">
                <a:avLst/>
              </a:prstGeom>
              <a:blipFill rotWithShape="0">
                <a:blip r:embed="rId11"/>
                <a:stretch>
                  <a:fillRect r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4066312" y="4267200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312" y="4267200"/>
                <a:ext cx="277088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7355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118872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D4F7985-F8C9-4458-965A-AD961ACC6F27}"/>
              </a:ext>
            </a:extLst>
          </p:cNvPr>
          <p:cNvSpPr/>
          <p:nvPr/>
        </p:nvSpPr>
        <p:spPr>
          <a:xfrm>
            <a:off x="3691750" y="4023360"/>
            <a:ext cx="1143000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AF1C083-1C94-4E54-A5B3-F4CA66F2B65C}"/>
              </a:ext>
            </a:extLst>
          </p:cNvPr>
          <p:cNvSpPr/>
          <p:nvPr/>
        </p:nvSpPr>
        <p:spPr>
          <a:xfrm>
            <a:off x="4834750" y="4389120"/>
            <a:ext cx="1252046" cy="45720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7" name="Group 36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9" name="Rectangle 38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1" name="Rectangle 4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2" name="Rectangle 4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3" name="Group 42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58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1" name="Rectangle 80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44" name="Straight Arrow Connector 4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Straight Connector 4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Oval 5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Oval 5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Oval 5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57" name="Straight Connector 5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2923312" y="3962400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312" y="3962400"/>
                <a:ext cx="277088" cy="369332"/>
              </a:xfrm>
              <a:prstGeom prst="rect">
                <a:avLst/>
              </a:prstGeom>
              <a:blipFill rotWithShape="0">
                <a:blip r:embed="rId11"/>
                <a:stretch>
                  <a:fillRect r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4066312" y="4267200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Rectangle 8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312" y="4267200"/>
                <a:ext cx="277088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7" name="Rectangle 8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8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8651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118872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D4F7985-F8C9-4458-965A-AD961ACC6F27}"/>
              </a:ext>
            </a:extLst>
          </p:cNvPr>
          <p:cNvSpPr/>
          <p:nvPr/>
        </p:nvSpPr>
        <p:spPr>
          <a:xfrm>
            <a:off x="3691750" y="4023360"/>
            <a:ext cx="1143000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AF1C083-1C94-4E54-A5B3-F4CA66F2B65C}"/>
              </a:ext>
            </a:extLst>
          </p:cNvPr>
          <p:cNvSpPr/>
          <p:nvPr/>
        </p:nvSpPr>
        <p:spPr>
          <a:xfrm>
            <a:off x="4834750" y="4389120"/>
            <a:ext cx="1252046" cy="45720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7" name="Group 36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9" name="Rectangle 38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1" name="Rectangle 4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2" name="Rectangle 4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3" name="Group 42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58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1" name="Rectangle 80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44" name="Straight Arrow Connector 4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Straight Connector 4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Oval 5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Oval 5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Oval 5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57" name="Straight Connector 5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2923312" y="3962400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312" y="3962400"/>
                <a:ext cx="277088" cy="369332"/>
              </a:xfrm>
              <a:prstGeom prst="rect">
                <a:avLst/>
              </a:prstGeom>
              <a:blipFill rotWithShape="0">
                <a:blip r:embed="rId11"/>
                <a:stretch>
                  <a:fillRect r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4066312" y="4267200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Rectangle 8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312" y="4267200"/>
                <a:ext cx="277088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5285512" y="4535424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512" y="4535424"/>
                <a:ext cx="277088" cy="369332"/>
              </a:xfrm>
              <a:prstGeom prst="rect">
                <a:avLst/>
              </a:prstGeom>
              <a:blipFill rotWithShape="0">
                <a:blip r:embed="rId13"/>
                <a:stretch>
                  <a:fillRect r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Rectangle 6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9658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118872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D4F7985-F8C9-4458-965A-AD961ACC6F27}"/>
              </a:ext>
            </a:extLst>
          </p:cNvPr>
          <p:cNvSpPr/>
          <p:nvPr/>
        </p:nvSpPr>
        <p:spPr>
          <a:xfrm>
            <a:off x="3691750" y="4023360"/>
            <a:ext cx="1143000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AF1C083-1C94-4E54-A5B3-F4CA66F2B65C}"/>
              </a:ext>
            </a:extLst>
          </p:cNvPr>
          <p:cNvSpPr/>
          <p:nvPr/>
        </p:nvSpPr>
        <p:spPr>
          <a:xfrm>
            <a:off x="4834750" y="4389120"/>
            <a:ext cx="1252046" cy="45720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7" name="Group 36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9" name="Rectangle 38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1" name="Rectangle 4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2" name="Rectangle 4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3" name="Group 42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58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1" name="Rectangle 80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44" name="Straight Arrow Connector 4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Straight Connector 4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Oval 5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Oval 5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Oval 5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57" name="Straight Connector 5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2923312" y="3962400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312" y="3962400"/>
                <a:ext cx="277088" cy="369332"/>
              </a:xfrm>
              <a:prstGeom prst="rect">
                <a:avLst/>
              </a:prstGeom>
              <a:blipFill rotWithShape="0">
                <a:blip r:embed="rId11"/>
                <a:stretch>
                  <a:fillRect r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4066312" y="4267200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Rectangle 8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312" y="4267200"/>
                <a:ext cx="277088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5285512" y="4535424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512" y="4535424"/>
                <a:ext cx="277088" cy="369332"/>
              </a:xfrm>
              <a:prstGeom prst="rect">
                <a:avLst/>
              </a:prstGeom>
              <a:blipFill rotWithShape="0">
                <a:blip r:embed="rId13"/>
                <a:stretch>
                  <a:fillRect r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990600" y="5879068"/>
                <a:ext cx="4343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&lt;1+</m:t>
                      </m:r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Rectangle 6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879068"/>
                <a:ext cx="43434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Rectangle 6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9621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118872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D4F7985-F8C9-4458-965A-AD961ACC6F27}"/>
              </a:ext>
            </a:extLst>
          </p:cNvPr>
          <p:cNvSpPr/>
          <p:nvPr/>
        </p:nvSpPr>
        <p:spPr>
          <a:xfrm>
            <a:off x="3691750" y="4023360"/>
            <a:ext cx="1143000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AF1C083-1C94-4E54-A5B3-F4CA66F2B65C}"/>
              </a:ext>
            </a:extLst>
          </p:cNvPr>
          <p:cNvSpPr/>
          <p:nvPr/>
        </p:nvSpPr>
        <p:spPr>
          <a:xfrm>
            <a:off x="4834750" y="4389120"/>
            <a:ext cx="1252046" cy="45720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7" name="Group 36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9" name="Rectangle 38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1" name="Rectangle 4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2" name="Rectangle 4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3" name="Group 42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58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1" name="Rectangle 80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44" name="Straight Arrow Connector 4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Straight Connector 4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Oval 5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Oval 5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Oval 5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57" name="Straight Connector 5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2923312" y="3962400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312" y="3962400"/>
                <a:ext cx="277088" cy="369332"/>
              </a:xfrm>
              <a:prstGeom prst="rect">
                <a:avLst/>
              </a:prstGeom>
              <a:blipFill rotWithShape="0">
                <a:blip r:embed="rId11"/>
                <a:stretch>
                  <a:fillRect r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4066312" y="4267200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Rectangle 8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312" y="4267200"/>
                <a:ext cx="277088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5285512" y="4535424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512" y="4535424"/>
                <a:ext cx="277088" cy="369332"/>
              </a:xfrm>
              <a:prstGeom prst="rect">
                <a:avLst/>
              </a:prstGeom>
              <a:blipFill rotWithShape="0">
                <a:blip r:embed="rId13"/>
                <a:stretch>
                  <a:fillRect r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990600" y="5879068"/>
                <a:ext cx="4343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&lt;1+</m:t>
                      </m:r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  <m:r>
                        <a:rPr lang="en-US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Rectangle 6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879068"/>
                <a:ext cx="4343400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3657600" y="5828374"/>
                <a:ext cx="990600" cy="471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Rectangle 6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828374"/>
                <a:ext cx="990600" cy="471219"/>
              </a:xfrm>
              <a:prstGeom prst="rect">
                <a:avLst/>
              </a:prstGeom>
              <a:blipFill rotWithShape="0">
                <a:blip r:embed="rId15"/>
                <a:stretch>
                  <a:fillRect r="-2454" b="-6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842354" y="5865912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354" y="5865912"/>
                <a:ext cx="272446" cy="153888"/>
              </a:xfrm>
              <a:prstGeom prst="rect">
                <a:avLst/>
              </a:prstGeom>
              <a:blipFill rotWithShape="0">
                <a:blip r:embed="rId16"/>
                <a:stretch>
                  <a:fillRect l="-11111" r="-8889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itle 1"/>
              <p:cNvSpPr txBox="1">
                <a:spLocks/>
              </p:cNvSpPr>
              <p:nvPr/>
            </p:nvSpPr>
            <p:spPr>
              <a:xfrm>
                <a:off x="228600" y="228600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133550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9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1" name="Rectangle 6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2" name="Rectangle 6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3" name="Rectangle 62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4" name="Group 63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79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0" name="Rectangle 79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65" name="Straight Arrow Connector 64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0" name="Straight Connector 69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Oval 74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Oval 75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Oval 76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8" name="Straight Connector 77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8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6009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1" name="Rectangle 6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2" name="Rectangle 6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3" name="Rectangle 62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4" name="Group 63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79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0" name="Rectangle 79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65" name="Straight Arrow Connector 64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0" name="Straight Connector 69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Oval 74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Oval 75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Oval 76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8" name="Straight Connector 77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8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239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1" name="Rectangle 6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2" name="Rectangle 6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3" name="Rectangle 62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4" name="Group 63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79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0" name="Rectangle 79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65" name="Straight Arrow Connector 64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0" name="Straight Connector 69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Oval 74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Oval 75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Oval 76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8" name="Straight Connector 77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8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047900" y="3602736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191000" y="419217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385816" y="445312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  <a:blipFill rotWithShape="0">
                <a:blip r:embed="rId13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  <a:blipFill rotWithShape="0">
                <a:blip r:embed="rId14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  <a:blipFill rotWithShape="0">
                <a:blip r:embed="rId15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350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1" name="Rectangle 6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2" name="Rectangle 6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3" name="Rectangle 62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4" name="Group 63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79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0" name="Rectangle 79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65" name="Straight Arrow Connector 64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0" name="Straight Connector 69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Oval 74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Oval 75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Oval 76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8" name="Straight Connector 77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8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047900" y="3602736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191000" y="419217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385816" y="445312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  <a:blipFill rotWithShape="0">
                <a:blip r:embed="rId16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  <a:blipFill rotWithShape="0">
                <a:blip r:embed="rId17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  <a:blipFill rotWithShape="0">
                <a:blip r:embed="rId18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371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62997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047900" y="3602736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191000" y="419217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385816" y="445312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  <a:blipFill rotWithShape="0">
                <a:blip r:embed="rId10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  <a:blipFill rotWithShape="0"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  <a:blipFill rotWithShape="0">
                <a:blip r:embed="rId1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59436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4" name="Group 93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5" name="Rectangle 94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6" name="Rectangle 95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7" name="Rectangle 96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8" name="Group 97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113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4" name="Rectangle 113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99" name="Straight Arrow Connector 98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2" name="TextBox 101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Box 102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3" name="TextBox 102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4" name="Straight Connector 103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Oval 108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0" name="Oval 109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1" name="Oval 110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2" name="Straight Connector 111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Box 115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1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1246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047900" y="3602736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191000" y="419217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385816" y="445312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  <a:blipFill rotWithShape="0">
                <a:blip r:embed="rId10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  <a:blipFill rotWithShape="0"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  <a:blipFill rotWithShape="0">
                <a:blip r:embed="rId1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59436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  <a:blipFill rotWithShape="0">
                <a:blip r:embed="rId1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Group 98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0" name="Rectangle 99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1" name="Rectangle 10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2" name="Rectangle 10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3" name="Group 102"/>
            <p:cNvGrpSpPr/>
            <p:nvPr/>
          </p:nvGrpSpPr>
          <p:grpSpPr>
            <a:xfrm>
              <a:off x="370711" y="457198"/>
              <a:ext cx="5733738" cy="4036262"/>
              <a:chOff x="390837" y="457198"/>
              <a:chExt cx="5733738" cy="4036262"/>
            </a:xfrm>
          </p:grpSpPr>
          <p:cxnSp>
            <p:nvCxnSpPr>
              <p:cNvPr id="118" name="Straight Connector 53"/>
              <p:cNvCxnSpPr/>
              <p:nvPr/>
            </p:nvCxnSpPr>
            <p:spPr>
              <a:xfrm>
                <a:off x="409575" y="457198"/>
                <a:ext cx="5715000" cy="4036262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04" name="Straight Arrow Connector 10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8" name="TextBox 10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Straight Connector 10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Oval 11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Oval 11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Oval 11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7" name="Straight Connector 11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TextBox 123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2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3843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047900" y="3602736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191000" y="419217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385816" y="445312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  <a:blipFill rotWithShape="0">
                <a:blip r:embed="rId10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  <a:blipFill rotWithShape="0"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  <a:blipFill rotWithShape="0">
                <a:blip r:embed="rId1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59436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  <a:blipFill rotWithShape="0">
                <a:blip r:embed="rId1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124200" y="3657600"/>
            <a:ext cx="566928" cy="118872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9" name="Group 98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0" name="Rectangle 99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1" name="Rectangle 10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2" name="Rectangle 10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3" name="Group 102"/>
            <p:cNvGrpSpPr/>
            <p:nvPr/>
          </p:nvGrpSpPr>
          <p:grpSpPr>
            <a:xfrm>
              <a:off x="370711" y="457198"/>
              <a:ext cx="5733738" cy="4036262"/>
              <a:chOff x="390837" y="457198"/>
              <a:chExt cx="5733738" cy="4036262"/>
            </a:xfrm>
          </p:grpSpPr>
          <p:cxnSp>
            <p:nvCxnSpPr>
              <p:cNvPr id="118" name="Straight Connector 53"/>
              <p:cNvCxnSpPr/>
              <p:nvPr/>
            </p:nvCxnSpPr>
            <p:spPr>
              <a:xfrm>
                <a:off x="409575" y="457198"/>
                <a:ext cx="5715000" cy="4036262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04" name="Straight Arrow Connector 10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8" name="TextBox 10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Straight Connector 10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Oval 11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Oval 11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Oval 11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7" name="Straight Connector 11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TextBox 123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2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8304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047900" y="3602736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191000" y="419217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385816" y="445312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  <a:blipFill rotWithShape="0">
                <a:blip r:embed="rId10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  <a:blipFill rotWithShape="0"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  <a:blipFill rotWithShape="0">
                <a:blip r:embed="rId1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59436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  <a:blipFill rotWithShape="0">
                <a:blip r:embed="rId1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124200" y="3657600"/>
            <a:ext cx="566928" cy="118872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9" name="Group 98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0" name="Rectangle 99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1" name="Rectangle 10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2" name="Rectangle 10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3" name="Group 102"/>
            <p:cNvGrpSpPr/>
            <p:nvPr/>
          </p:nvGrpSpPr>
          <p:grpSpPr>
            <a:xfrm>
              <a:off x="370711" y="457198"/>
              <a:ext cx="5733738" cy="4036262"/>
              <a:chOff x="390837" y="457198"/>
              <a:chExt cx="5733738" cy="4036262"/>
            </a:xfrm>
          </p:grpSpPr>
          <p:cxnSp>
            <p:nvCxnSpPr>
              <p:cNvPr id="118" name="Straight Connector 53"/>
              <p:cNvCxnSpPr/>
              <p:nvPr/>
            </p:nvCxnSpPr>
            <p:spPr>
              <a:xfrm>
                <a:off x="409575" y="457198"/>
                <a:ext cx="5715000" cy="4036262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04" name="Straight Arrow Connector 10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8" name="TextBox 10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Straight Connector 10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Oval 11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Oval 11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Oval 11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7" name="Straight Connector 11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TextBox 123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2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103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047900" y="3602736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191000" y="419217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385816" y="445312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  <a:blipFill rotWithShape="0">
                <a:blip r:embed="rId10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  <a:blipFill rotWithShape="0"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  <a:blipFill rotWithShape="0">
                <a:blip r:embed="rId1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59436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  <a:blipFill rotWithShape="0">
                <a:blip r:embed="rId1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124200" y="3657600"/>
            <a:ext cx="566928" cy="118872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700272" y="4038600"/>
            <a:ext cx="566928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9" name="Group 98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0" name="Rectangle 99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1" name="Rectangle 10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2" name="Rectangle 10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3" name="Group 102"/>
            <p:cNvGrpSpPr/>
            <p:nvPr/>
          </p:nvGrpSpPr>
          <p:grpSpPr>
            <a:xfrm>
              <a:off x="370711" y="457198"/>
              <a:ext cx="5733738" cy="4036262"/>
              <a:chOff x="390837" y="457198"/>
              <a:chExt cx="5733738" cy="4036262"/>
            </a:xfrm>
          </p:grpSpPr>
          <p:cxnSp>
            <p:nvCxnSpPr>
              <p:cNvPr id="118" name="Straight Connector 53"/>
              <p:cNvCxnSpPr/>
              <p:nvPr/>
            </p:nvCxnSpPr>
            <p:spPr>
              <a:xfrm>
                <a:off x="409575" y="457198"/>
                <a:ext cx="5715000" cy="4036262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04" name="Straight Arrow Connector 10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8" name="TextBox 10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Straight Connector 10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Oval 11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Oval 11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Oval 11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7" name="Straight Connector 11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TextBox 123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2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76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047900" y="3602736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191000" y="419217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385816" y="445312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  <a:blipFill rotWithShape="0">
                <a:blip r:embed="rId10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  <a:blipFill rotWithShape="0"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  <a:blipFill rotWithShape="0">
                <a:blip r:embed="rId1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59436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  <a:blipFill rotWithShape="0">
                <a:blip r:embed="rId1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124200" y="3657600"/>
            <a:ext cx="566928" cy="118872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700272" y="4038600"/>
            <a:ext cx="566928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9" name="Group 98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0" name="Rectangle 99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1" name="Rectangle 10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2" name="Rectangle 10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3" name="Group 102"/>
            <p:cNvGrpSpPr/>
            <p:nvPr/>
          </p:nvGrpSpPr>
          <p:grpSpPr>
            <a:xfrm>
              <a:off x="370711" y="457198"/>
              <a:ext cx="5733738" cy="4036262"/>
              <a:chOff x="390837" y="457198"/>
              <a:chExt cx="5733738" cy="4036262"/>
            </a:xfrm>
          </p:grpSpPr>
          <p:cxnSp>
            <p:nvCxnSpPr>
              <p:cNvPr id="118" name="Straight Connector 53"/>
              <p:cNvCxnSpPr/>
              <p:nvPr/>
            </p:nvCxnSpPr>
            <p:spPr>
              <a:xfrm>
                <a:off x="409575" y="457198"/>
                <a:ext cx="5715000" cy="4036262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04" name="Straight Arrow Connector 10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8" name="TextBox 10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Straight Connector 10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Oval 11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Oval 11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Oval 11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7" name="Straight Connector 11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TextBox 123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2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/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2272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047900" y="3602736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191000" y="419217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385816" y="445312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  <a:blipFill rotWithShape="0">
                <a:blip r:embed="rId10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  <a:blipFill rotWithShape="0"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  <a:blipFill rotWithShape="0">
                <a:blip r:embed="rId1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59436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  <a:blipFill rotWithShape="0">
                <a:blip r:embed="rId1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124200" y="3657600"/>
            <a:ext cx="566928" cy="118872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700272" y="4038600"/>
            <a:ext cx="566928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4288536" y="4282440"/>
            <a:ext cx="566928" cy="54864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9" name="Group 98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0" name="Rectangle 99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1" name="Rectangle 10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2" name="Rectangle 10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3" name="Group 102"/>
            <p:cNvGrpSpPr/>
            <p:nvPr/>
          </p:nvGrpSpPr>
          <p:grpSpPr>
            <a:xfrm>
              <a:off x="370711" y="457198"/>
              <a:ext cx="5733738" cy="4036262"/>
              <a:chOff x="390837" y="457198"/>
              <a:chExt cx="5733738" cy="4036262"/>
            </a:xfrm>
          </p:grpSpPr>
          <p:cxnSp>
            <p:nvCxnSpPr>
              <p:cNvPr id="118" name="Straight Connector 53"/>
              <p:cNvCxnSpPr/>
              <p:nvPr/>
            </p:nvCxnSpPr>
            <p:spPr>
              <a:xfrm>
                <a:off x="409575" y="457198"/>
                <a:ext cx="5715000" cy="4036262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04" name="Straight Arrow Connector 10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8" name="TextBox 10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Straight Connector 10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Oval 11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Oval 11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Oval 11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7" name="Straight Connector 11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/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TextBox 123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2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6317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047900" y="3602736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191000" y="419217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385816" y="445312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  <a:blipFill rotWithShape="0">
                <a:blip r:embed="rId10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  <a:blipFill rotWithShape="0"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  <a:blipFill rotWithShape="0">
                <a:blip r:embed="rId1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59436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  <a:blipFill rotWithShape="0">
                <a:blip r:embed="rId1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124200" y="3657600"/>
            <a:ext cx="566928" cy="118872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700272" y="4038600"/>
            <a:ext cx="566928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4288536" y="4282440"/>
            <a:ext cx="566928" cy="54864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9" name="Group 98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0" name="Rectangle 99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1" name="Rectangle 10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2" name="Rectangle 10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3" name="Group 102"/>
            <p:cNvGrpSpPr/>
            <p:nvPr/>
          </p:nvGrpSpPr>
          <p:grpSpPr>
            <a:xfrm>
              <a:off x="370711" y="457198"/>
              <a:ext cx="5733738" cy="4036262"/>
              <a:chOff x="390837" y="457198"/>
              <a:chExt cx="5733738" cy="4036262"/>
            </a:xfrm>
          </p:grpSpPr>
          <p:cxnSp>
            <p:nvCxnSpPr>
              <p:cNvPr id="118" name="Straight Connector 53"/>
              <p:cNvCxnSpPr/>
              <p:nvPr/>
            </p:nvCxnSpPr>
            <p:spPr>
              <a:xfrm>
                <a:off x="409575" y="457198"/>
                <a:ext cx="5715000" cy="4036262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04" name="Straight Arrow Connector 10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8" name="TextBox 10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Straight Connector 10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Oval 11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Oval 11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Oval 11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7" name="Straight Connector 11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/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TextBox 123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2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350477" y="4398264"/>
                <a:ext cx="450123" cy="3824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477" y="4398264"/>
                <a:ext cx="450123" cy="382477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37917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047900" y="3602736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191000" y="419217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385816" y="445312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  <a:blipFill rotWithShape="0">
                <a:blip r:embed="rId10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  <a:blipFill rotWithShape="0"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  <a:blipFill rotWithShape="0">
                <a:blip r:embed="rId1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59436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  <a:blipFill rotWithShape="0">
                <a:blip r:embed="rId1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124200" y="3657600"/>
            <a:ext cx="566928" cy="118872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700272" y="4038600"/>
            <a:ext cx="566928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4288536" y="4282440"/>
            <a:ext cx="566928" cy="54864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4876800" y="4419600"/>
            <a:ext cx="566928" cy="45720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9" name="Group 98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0" name="Rectangle 99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1" name="Rectangle 10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2" name="Rectangle 10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3" name="Group 102"/>
            <p:cNvGrpSpPr/>
            <p:nvPr/>
          </p:nvGrpSpPr>
          <p:grpSpPr>
            <a:xfrm>
              <a:off x="370711" y="457198"/>
              <a:ext cx="5733738" cy="4036262"/>
              <a:chOff x="390837" y="457198"/>
              <a:chExt cx="5733738" cy="4036262"/>
            </a:xfrm>
          </p:grpSpPr>
          <p:cxnSp>
            <p:nvCxnSpPr>
              <p:cNvPr id="118" name="Straight Connector 53"/>
              <p:cNvCxnSpPr/>
              <p:nvPr/>
            </p:nvCxnSpPr>
            <p:spPr>
              <a:xfrm>
                <a:off x="409575" y="457198"/>
                <a:ext cx="5715000" cy="4036262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04" name="Straight Arrow Connector 10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8" name="TextBox 10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Straight Connector 10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Oval 11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Oval 11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Oval 11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7" name="Straight Connector 11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/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4350477" y="4398264"/>
                <a:ext cx="450123" cy="3824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477" y="4398264"/>
                <a:ext cx="450123" cy="382477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TextBox 123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2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51176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047900" y="3602736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191000" y="419217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385816" y="445312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  <a:blipFill rotWithShape="0">
                <a:blip r:embed="rId10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  <a:blipFill rotWithShape="0"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  <a:blipFill rotWithShape="0">
                <a:blip r:embed="rId1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59436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  <a:blipFill rotWithShape="0">
                <a:blip r:embed="rId1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124200" y="3657600"/>
            <a:ext cx="566928" cy="118872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700272" y="4038600"/>
            <a:ext cx="566928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4288536" y="4282440"/>
            <a:ext cx="566928" cy="54864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4876800" y="4419600"/>
            <a:ext cx="566928" cy="45720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9" name="Group 98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0" name="Rectangle 99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1" name="Rectangle 10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2" name="Rectangle 10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3" name="Group 102"/>
            <p:cNvGrpSpPr/>
            <p:nvPr/>
          </p:nvGrpSpPr>
          <p:grpSpPr>
            <a:xfrm>
              <a:off x="370711" y="457198"/>
              <a:ext cx="5733738" cy="4036262"/>
              <a:chOff x="390837" y="457198"/>
              <a:chExt cx="5733738" cy="4036262"/>
            </a:xfrm>
          </p:grpSpPr>
          <p:cxnSp>
            <p:nvCxnSpPr>
              <p:cNvPr id="118" name="Straight Connector 53"/>
              <p:cNvCxnSpPr/>
              <p:nvPr/>
            </p:nvCxnSpPr>
            <p:spPr>
              <a:xfrm>
                <a:off x="409575" y="457198"/>
                <a:ext cx="5715000" cy="4036262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04" name="Straight Arrow Connector 10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8" name="TextBox 10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Straight Connector 10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Oval 11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Oval 11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Oval 11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7" name="Straight Connector 11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/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4350477" y="4398264"/>
                <a:ext cx="450123" cy="3824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477" y="4398264"/>
                <a:ext cx="450123" cy="382477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TextBox 123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2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876800" y="4480560"/>
                <a:ext cx="450123" cy="307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480560"/>
                <a:ext cx="450123" cy="307713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908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p:grpSp>
          <p:nvGrpSpPr>
            <p:cNvPr id="64" name="Group 63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79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0" name="Rectangle 79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65" name="Straight Arrow Connector 64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2" name="Straight Connector 71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Oval 76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8" name="Straight Connector 77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8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81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047900" y="3602736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191000" y="419217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385816" y="445312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  <a:blipFill rotWithShape="0">
                <a:blip r:embed="rId10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  <a:blipFill rotWithShape="0"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  <a:blipFill rotWithShape="0">
                <a:blip r:embed="rId1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59436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  <a:blipFill rotWithShape="0">
                <a:blip r:embed="rId1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124200" y="3657600"/>
            <a:ext cx="566928" cy="118872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700272" y="4038600"/>
            <a:ext cx="566928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4288536" y="4282440"/>
            <a:ext cx="566928" cy="54864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4876800" y="4419600"/>
            <a:ext cx="566928" cy="45720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5486400" y="4535424"/>
            <a:ext cx="566928" cy="301752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9" name="Group 98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0" name="Rectangle 99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1" name="Rectangle 10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2" name="Rectangle 10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3" name="Group 102"/>
            <p:cNvGrpSpPr/>
            <p:nvPr/>
          </p:nvGrpSpPr>
          <p:grpSpPr>
            <a:xfrm>
              <a:off x="370711" y="457198"/>
              <a:ext cx="5733738" cy="4036262"/>
              <a:chOff x="390837" y="457198"/>
              <a:chExt cx="5733738" cy="4036262"/>
            </a:xfrm>
          </p:grpSpPr>
          <p:cxnSp>
            <p:nvCxnSpPr>
              <p:cNvPr id="118" name="Straight Connector 53"/>
              <p:cNvCxnSpPr/>
              <p:nvPr/>
            </p:nvCxnSpPr>
            <p:spPr>
              <a:xfrm>
                <a:off x="409575" y="457198"/>
                <a:ext cx="5715000" cy="4036262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04" name="Straight Arrow Connector 10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8" name="TextBox 10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Straight Connector 10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Oval 11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Oval 11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Oval 11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7" name="Straight Connector 11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/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4350477" y="4398264"/>
                <a:ext cx="450123" cy="3824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477" y="4398264"/>
                <a:ext cx="450123" cy="382477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4876800" y="4480560"/>
                <a:ext cx="450123" cy="307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480560"/>
                <a:ext cx="450123" cy="307713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TextBox 123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2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8356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047900" y="3602736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191000" y="419217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385816" y="445312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  <a:blipFill rotWithShape="0">
                <a:blip r:embed="rId10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  <a:blipFill rotWithShape="0"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  <a:blipFill rotWithShape="0">
                <a:blip r:embed="rId1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59436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  <a:blipFill rotWithShape="0">
                <a:blip r:embed="rId1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124200" y="3657600"/>
            <a:ext cx="566928" cy="118872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700272" y="4038600"/>
            <a:ext cx="566928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4288536" y="4282440"/>
            <a:ext cx="566928" cy="54864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4876800" y="4419600"/>
            <a:ext cx="566928" cy="45720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5486400" y="4535424"/>
            <a:ext cx="566928" cy="301752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9" name="Group 98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0" name="Rectangle 99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1" name="Rectangle 10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2" name="Rectangle 10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3" name="Group 102"/>
            <p:cNvGrpSpPr/>
            <p:nvPr/>
          </p:nvGrpSpPr>
          <p:grpSpPr>
            <a:xfrm>
              <a:off x="370711" y="457198"/>
              <a:ext cx="5733738" cy="4036262"/>
              <a:chOff x="390837" y="457198"/>
              <a:chExt cx="5733738" cy="4036262"/>
            </a:xfrm>
          </p:grpSpPr>
          <p:cxnSp>
            <p:nvCxnSpPr>
              <p:cNvPr id="118" name="Straight Connector 53"/>
              <p:cNvCxnSpPr/>
              <p:nvPr/>
            </p:nvCxnSpPr>
            <p:spPr>
              <a:xfrm>
                <a:off x="409575" y="457198"/>
                <a:ext cx="5715000" cy="4036262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04" name="Straight Arrow Connector 10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8" name="TextBox 10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Straight Connector 10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Oval 11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Oval 11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Oval 11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7" name="Straight Connector 11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/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4350477" y="4398264"/>
                <a:ext cx="450123" cy="3824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477" y="4398264"/>
                <a:ext cx="450123" cy="382477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4876800" y="4480560"/>
                <a:ext cx="450123" cy="307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480560"/>
                <a:ext cx="450123" cy="307713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TextBox 123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2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493477" y="4495800"/>
                <a:ext cx="450123" cy="3851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477" y="4495800"/>
                <a:ext cx="450123" cy="385105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61061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047900" y="3602736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191000" y="419217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385816" y="445312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  <a:blipFill rotWithShape="0">
                <a:blip r:embed="rId10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  <a:blipFill rotWithShape="0"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  <a:blipFill rotWithShape="0">
                <a:blip r:embed="rId1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59436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  <a:blipFill rotWithShape="0">
                <a:blip r:embed="rId1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124200" y="3657600"/>
            <a:ext cx="566928" cy="118872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700272" y="4038600"/>
            <a:ext cx="566928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4288536" y="4282440"/>
            <a:ext cx="566928" cy="54864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4876800" y="4419600"/>
            <a:ext cx="566928" cy="45720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5486400" y="4535424"/>
            <a:ext cx="566928" cy="301752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9" name="Group 98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0" name="Rectangle 99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1" name="Rectangle 10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2" name="Rectangle 10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3" name="Group 102"/>
            <p:cNvGrpSpPr/>
            <p:nvPr/>
          </p:nvGrpSpPr>
          <p:grpSpPr>
            <a:xfrm>
              <a:off x="370711" y="457198"/>
              <a:ext cx="5733738" cy="4036262"/>
              <a:chOff x="390837" y="457198"/>
              <a:chExt cx="5733738" cy="4036262"/>
            </a:xfrm>
          </p:grpSpPr>
          <p:cxnSp>
            <p:nvCxnSpPr>
              <p:cNvPr id="118" name="Straight Connector 53"/>
              <p:cNvCxnSpPr/>
              <p:nvPr/>
            </p:nvCxnSpPr>
            <p:spPr>
              <a:xfrm>
                <a:off x="409575" y="457198"/>
                <a:ext cx="5715000" cy="4036262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04" name="Straight Arrow Connector 10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8" name="TextBox 10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Straight Connector 10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Oval 11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Oval 11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Oval 11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7" name="Straight Connector 11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/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4350477" y="4398264"/>
                <a:ext cx="450123" cy="3824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477" y="4398264"/>
                <a:ext cx="450123" cy="382477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4876800" y="4480560"/>
                <a:ext cx="450123" cy="307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480560"/>
                <a:ext cx="450123" cy="307713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TextBox 123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2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493477" y="4495800"/>
                <a:ext cx="450123" cy="3851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477" y="4495800"/>
                <a:ext cx="450123" cy="385105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2362200" y="5713664"/>
                <a:ext cx="410208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&lt;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p>
                      </m:sSup>
                      <m:r>
                        <a:rPr lang="en-US" b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713664"/>
                <a:ext cx="4102084" cy="610936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42460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047900" y="3602736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191000" y="419217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385816" y="445312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  <a:blipFill rotWithShape="0">
                <a:blip r:embed="rId10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  <a:blipFill rotWithShape="0"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  <a:blipFill rotWithShape="0">
                <a:blip r:embed="rId1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59436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  <a:blipFill rotWithShape="0">
                <a:blip r:embed="rId13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124200" y="3657600"/>
            <a:ext cx="566928" cy="118872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700272" y="4038600"/>
            <a:ext cx="566928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4288536" y="4282440"/>
            <a:ext cx="566928" cy="54864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4876800" y="4419600"/>
            <a:ext cx="566928" cy="45720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5486400" y="4535424"/>
            <a:ext cx="566928" cy="301752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9" name="Group 98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0" name="Rectangle 99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1" name="Rectangle 10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2" name="Rectangle 10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3" name="Group 102"/>
            <p:cNvGrpSpPr/>
            <p:nvPr/>
          </p:nvGrpSpPr>
          <p:grpSpPr>
            <a:xfrm>
              <a:off x="370711" y="457198"/>
              <a:ext cx="5733738" cy="4036262"/>
              <a:chOff x="390837" y="457198"/>
              <a:chExt cx="5733738" cy="4036262"/>
            </a:xfrm>
          </p:grpSpPr>
          <p:cxnSp>
            <p:nvCxnSpPr>
              <p:cNvPr id="118" name="Straight Connector 53"/>
              <p:cNvCxnSpPr/>
              <p:nvPr/>
            </p:nvCxnSpPr>
            <p:spPr>
              <a:xfrm>
                <a:off x="409575" y="457198"/>
                <a:ext cx="5715000" cy="4036262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04" name="Straight Arrow Connector 10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8" name="TextBox 10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Straight Connector 10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Oval 11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Oval 11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Oval 11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7" name="Straight Connector 11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/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4350477" y="4398264"/>
                <a:ext cx="450123" cy="3824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477" y="4398264"/>
                <a:ext cx="450123" cy="382477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4876800" y="4480560"/>
                <a:ext cx="450123" cy="307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480560"/>
                <a:ext cx="450123" cy="307713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TextBox 123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2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493477" y="4495800"/>
                <a:ext cx="450123" cy="3851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477" y="4495800"/>
                <a:ext cx="450123" cy="385105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2362200" y="5713664"/>
                <a:ext cx="410208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&lt;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1</m:t>
                          </m:r>
                        </m:sup>
                      </m:sSup>
                      <m:r>
                        <a:rPr lang="en-US" b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713664"/>
                <a:ext cx="4102084" cy="610936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6248400" y="5853381"/>
                <a:ext cx="990600" cy="4991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charset="0"/>
                        </a:rPr>
                        <m:t> 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5853381"/>
                <a:ext cx="990600" cy="499111"/>
              </a:xfrm>
              <a:prstGeom prst="rect">
                <a:avLst/>
              </a:prstGeom>
              <a:blipFill rotWithShape="0">
                <a:blip r:embed="rId26"/>
                <a:stretch>
                  <a:fillRect t="-58537" b="-75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373368" y="58674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368" y="5867400"/>
                <a:ext cx="272446" cy="153888"/>
              </a:xfrm>
              <a:prstGeom prst="rect">
                <a:avLst/>
              </a:prstGeom>
              <a:blipFill rotWithShape="0">
                <a:blip r:embed="rId27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23408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485409" y="5685668"/>
                <a:ext cx="3348161" cy="471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shaded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region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3348161" cy="471219"/>
              </a:xfrm>
              <a:prstGeom prst="rect">
                <a:avLst/>
              </a:prstGeom>
              <a:blipFill rotWithShape="0">
                <a:blip r:embed="rId5"/>
                <a:stretch>
                  <a:fillRect t="-66234" r="-3825" b="-844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118872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D4F7985-F8C9-4458-965A-AD961ACC6F27}"/>
              </a:ext>
            </a:extLst>
          </p:cNvPr>
          <p:cNvSpPr/>
          <p:nvPr/>
        </p:nvSpPr>
        <p:spPr>
          <a:xfrm>
            <a:off x="3691750" y="4023360"/>
            <a:ext cx="1143000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AF1C083-1C94-4E54-A5B3-F4CA66F2B65C}"/>
              </a:ext>
            </a:extLst>
          </p:cNvPr>
          <p:cNvSpPr/>
          <p:nvPr/>
        </p:nvSpPr>
        <p:spPr>
          <a:xfrm>
            <a:off x="4834750" y="4389120"/>
            <a:ext cx="1252046" cy="45720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7" name="Group 36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9" name="Rectangle 38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1" name="Rectangle 4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2" name="Rectangle 4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3" name="Group 42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58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1" name="Rectangle 80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44" name="Straight Arrow Connector 4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Straight Connector 4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Oval 5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Oval 5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Oval 5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57" name="Straight Connector 5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extBox 81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2923312" y="3962400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312" y="3962400"/>
                <a:ext cx="277088" cy="369332"/>
              </a:xfrm>
              <a:prstGeom prst="rect">
                <a:avLst/>
              </a:prstGeom>
              <a:blipFill rotWithShape="0">
                <a:blip r:embed="rId11"/>
                <a:stretch>
                  <a:fillRect r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4066312" y="4267200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Rectangle 8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312" y="4267200"/>
                <a:ext cx="277088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5285512" y="4535424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512" y="4535424"/>
                <a:ext cx="277088" cy="369332"/>
              </a:xfrm>
              <a:prstGeom prst="rect">
                <a:avLst/>
              </a:prstGeom>
              <a:blipFill rotWithShape="0">
                <a:blip r:embed="rId13"/>
                <a:stretch>
                  <a:fillRect r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Rectangle 6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108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3099816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4261104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5468112" y="4709160"/>
            <a:ext cx="0" cy="3334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047900" y="3602736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4191000" y="419217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5385816" y="4453128"/>
            <a:ext cx="152500" cy="15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3066852" y="3086823"/>
                <a:ext cx="850210" cy="65947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4236338" y="3670686"/>
                <a:ext cx="850210" cy="68627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box>
                        <m:boxPr>
                          <m:ctrlPr>
                            <a:rPr lang="mr-IN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5358088" y="3899286"/>
                <a:ext cx="850210" cy="6862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224" y="5105400"/>
                <a:ext cx="335348" cy="415050"/>
              </a:xfrm>
              <a:prstGeom prst="rect">
                <a:avLst/>
              </a:prstGeom>
              <a:blipFill rotWithShape="0">
                <a:blip r:embed="rId9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56" y="5102352"/>
                <a:ext cx="335348" cy="415627"/>
              </a:xfrm>
              <a:prstGeom prst="rect">
                <a:avLst/>
              </a:prstGeom>
              <a:blipFill rotWithShape="0">
                <a:blip r:embed="rId10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5105400"/>
                <a:ext cx="335348" cy="419538"/>
              </a:xfrm>
              <a:prstGeom prst="rect">
                <a:avLst/>
              </a:prstGeom>
              <a:blipFill rotWithShape="0">
                <a:blip r:embed="rId11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59436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mr-IN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mr-IN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452" y="3810000"/>
                <a:ext cx="335348" cy="415050"/>
              </a:xfrm>
              <a:prstGeom prst="rect">
                <a:avLst/>
              </a:prstGeom>
              <a:blipFill rotWithShape="0">
                <a:blip r:embed="rId12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124200" y="3657600"/>
            <a:ext cx="566928" cy="118872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477" y="4154923"/>
                <a:ext cx="450123" cy="38209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3700272" y="4038600"/>
            <a:ext cx="566928" cy="8229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4288536" y="4282440"/>
            <a:ext cx="566928" cy="54864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4876800" y="4419600"/>
            <a:ext cx="566928" cy="45720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5486400" y="4535424"/>
            <a:ext cx="566928" cy="301752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99" name="Group 98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0" name="Rectangle 99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1" name="Rectangle 10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2" name="Rectangle 10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3" name="Group 102"/>
            <p:cNvGrpSpPr/>
            <p:nvPr/>
          </p:nvGrpSpPr>
          <p:grpSpPr>
            <a:xfrm>
              <a:off x="370711" y="457198"/>
              <a:ext cx="5733738" cy="4036262"/>
              <a:chOff x="390837" y="457198"/>
              <a:chExt cx="5733738" cy="4036262"/>
            </a:xfrm>
          </p:grpSpPr>
          <p:cxnSp>
            <p:nvCxnSpPr>
              <p:cNvPr id="118" name="Straight Connector 53"/>
              <p:cNvCxnSpPr/>
              <p:nvPr/>
            </p:nvCxnSpPr>
            <p:spPr>
              <a:xfrm>
                <a:off x="409575" y="457198"/>
                <a:ext cx="5715000" cy="4036262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04" name="Straight Arrow Connector 103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108" name="TextBox 10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9" name="Straight Connector 108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Oval 113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Oval 114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Oval 115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17" name="Straight Connector 116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/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077" y="4307323"/>
                <a:ext cx="486992" cy="315086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4350477" y="4398264"/>
                <a:ext cx="450123" cy="3824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477" y="4398264"/>
                <a:ext cx="450123" cy="382477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4876800" y="4480560"/>
                <a:ext cx="450123" cy="307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480560"/>
                <a:ext cx="450123" cy="307713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TextBox 123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2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5493477" y="4495800"/>
                <a:ext cx="450123" cy="3851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mr-IN" sz="12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12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box>
                            <m:boxPr>
                              <m:ctrlPr>
                                <a:rPr lang="mr-IN" sz="12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mr-IN" sz="12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477" y="4495800"/>
                <a:ext cx="450123" cy="385105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1485409" y="5685668"/>
                <a:ext cx="3431517" cy="499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of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shaded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region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3431517" cy="499111"/>
              </a:xfrm>
              <a:prstGeom prst="rect">
                <a:avLst/>
              </a:prstGeom>
              <a:blipFill rotWithShape="0">
                <a:blip r:embed="rId24"/>
                <a:stretch>
                  <a:fillRect t="-59756" r="-1243" b="-75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5071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53000" y="2895600"/>
                <a:ext cx="1300549" cy="544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95600"/>
                <a:ext cx="1300549" cy="544060"/>
              </a:xfrm>
              <a:prstGeom prst="rect">
                <a:avLst/>
              </a:prstGeom>
              <a:blipFill rotWithShape="0">
                <a:blip r:embed="rId5"/>
                <a:stretch>
                  <a:fillRect l="-469" t="-60674" r="-14085" b="-78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50135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53000" y="2895600"/>
                <a:ext cx="1971501" cy="544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95600"/>
                <a:ext cx="1971501" cy="544060"/>
              </a:xfrm>
              <a:prstGeom prst="rect">
                <a:avLst/>
              </a:prstGeom>
              <a:blipFill rotWithShape="0">
                <a:blip r:embed="rId5"/>
                <a:stretch>
                  <a:fillRect l="-310" t="-60674" r="-9288" b="-78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041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  <a:blipFill rotWithShape="0">
                <a:blip r:embed="rId5"/>
                <a:stretch>
                  <a:fillRect t="-60674" r="-7463" b="-78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3455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  <a:blipFill rotWithShape="0">
                <a:blip r:embed="rId5"/>
                <a:stretch>
                  <a:fillRect t="-60674" r="-7463" b="-78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895600" y="2895600"/>
                <a:ext cx="977768" cy="8208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895600"/>
                <a:ext cx="977768" cy="82086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7473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p:grpSp>
          <p:nvGrpSpPr>
            <p:cNvPr id="64" name="Group 63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79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0" name="Rectangle 79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65" name="Straight Arrow Connector 64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2" name="Straight Connector 71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Oval 76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8" name="Straight Connector 77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8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6626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  <a:blipFill rotWithShape="0">
                <a:blip r:embed="rId5"/>
                <a:stretch>
                  <a:fillRect t="-60674" r="-7463" b="-78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209800" y="2895600"/>
                <a:ext cx="1714700" cy="851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895600"/>
                <a:ext cx="1714700" cy="8518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18638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  <a:blipFill rotWithShape="0">
                <a:blip r:embed="rId5"/>
                <a:stretch>
                  <a:fillRect t="-60674" r="-7463" b="-78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42492" y="2895600"/>
                <a:ext cx="2367508" cy="851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492" y="2895600"/>
                <a:ext cx="2367508" cy="8518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1074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  <a:blipFill rotWithShape="0">
                <a:blip r:embed="rId5"/>
                <a:stretch>
                  <a:fillRect t="-60674" r="-7463" b="-78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39408" y="2895600"/>
                <a:ext cx="2694392" cy="851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</a:rPr>
                        <m:t>&lt;</m:t>
                      </m:r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408" y="2895600"/>
                <a:ext cx="2694392" cy="8518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7443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  <a:blipFill rotWithShape="0">
                <a:blip r:embed="rId5"/>
                <a:stretch>
                  <a:fillRect t="-60674" r="-7463" b="-78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39408" y="2895600"/>
                <a:ext cx="2694392" cy="851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</a:rPr>
                        <m:t>&lt;</m:t>
                      </m:r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408" y="2895600"/>
                <a:ext cx="2694392" cy="8518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877916" y="4114800"/>
                <a:ext cx="2776016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916" y="4114800"/>
                <a:ext cx="2776016" cy="7593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20870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  <a:blipFill rotWithShape="0">
                <a:blip r:embed="rId5"/>
                <a:stretch>
                  <a:fillRect t="-60674" r="-7463" b="-78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39408" y="2895600"/>
                <a:ext cx="2694392" cy="851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</a:rPr>
                        <m:t>&lt;</m:t>
                      </m:r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408" y="2895600"/>
                <a:ext cx="2694392" cy="8518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877916" y="4114800"/>
                <a:ext cx="2776016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916" y="4114800"/>
                <a:ext cx="2776016" cy="7593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879052" y="4114800"/>
                <a:ext cx="1245148" cy="689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052" y="4114800"/>
                <a:ext cx="1245148" cy="68999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410200" y="4114800"/>
                <a:ext cx="1245148" cy="689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114800"/>
                <a:ext cx="1245148" cy="68999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1921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  <a:blipFill rotWithShape="0">
                <a:blip r:embed="rId5"/>
                <a:stretch>
                  <a:fillRect t="-60674" r="-7463" b="-78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39408" y="2895600"/>
                <a:ext cx="2694392" cy="851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</a:rPr>
                        <m:t>&lt;</m:t>
                      </m:r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408" y="2895600"/>
                <a:ext cx="2694392" cy="8518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877916" y="4114800"/>
                <a:ext cx="2766398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916" y="4114800"/>
                <a:ext cx="2766398" cy="7593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879052" y="4114800"/>
                <a:ext cx="1245148" cy="689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052" y="4114800"/>
                <a:ext cx="1245148" cy="68999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410200" y="4114800"/>
                <a:ext cx="1245148" cy="689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114800"/>
                <a:ext cx="1245148" cy="68999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676400" y="4495800"/>
                <a:ext cx="3902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495800"/>
                <a:ext cx="390235" cy="4001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>
            <a:cxnSpLocks/>
          </p:cNvCxnSpPr>
          <p:nvPr/>
        </p:nvCxnSpPr>
        <p:spPr>
          <a:xfrm flipV="1">
            <a:off x="1981200" y="4681728"/>
            <a:ext cx="620190" cy="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5856810" y="4681728"/>
            <a:ext cx="620190" cy="0"/>
          </a:xfrm>
          <a:prstGeom prst="line">
            <a:avLst/>
          </a:prstGeom>
          <a:ln w="25400">
            <a:solidFill>
              <a:schemeClr val="accent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391565" y="4495800"/>
                <a:ext cx="3902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r-IN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1565" y="4495800"/>
                <a:ext cx="390235" cy="4001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0972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  <a:blipFill rotWithShape="0">
                <a:blip r:embed="rId5"/>
                <a:stretch>
                  <a:fillRect t="-60674" r="-7463" b="-78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39408" y="2895600"/>
                <a:ext cx="2694392" cy="851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</a:rPr>
                        <m:t>&lt;</m:t>
                      </m:r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408" y="2895600"/>
                <a:ext cx="2694392" cy="8518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877916" y="4114800"/>
                <a:ext cx="2776016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916" y="4114800"/>
                <a:ext cx="2776016" cy="7593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879052" y="4114800"/>
                <a:ext cx="1245148" cy="689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052" y="4114800"/>
                <a:ext cx="1245148" cy="68999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410200" y="4114800"/>
                <a:ext cx="1245148" cy="689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114800"/>
                <a:ext cx="1245148" cy="68999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922238" y="5412825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2238" y="5412825"/>
                <a:ext cx="2268762" cy="7593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949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  <a:blipFill rotWithShape="0">
                <a:blip r:embed="rId5"/>
                <a:stretch>
                  <a:fillRect t="-60674" r="-7463" b="-78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39408" y="2895600"/>
                <a:ext cx="2694392" cy="851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</a:rPr>
                        <m:t>&lt;</m:t>
                      </m:r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408" y="2895600"/>
                <a:ext cx="2694392" cy="8518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877916" y="4114800"/>
                <a:ext cx="2776016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916" y="4114800"/>
                <a:ext cx="2776016" cy="7593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879052" y="4114800"/>
                <a:ext cx="1245148" cy="689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052" y="4114800"/>
                <a:ext cx="1245148" cy="68999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410200" y="4114800"/>
                <a:ext cx="1245148" cy="689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114800"/>
                <a:ext cx="1245148" cy="68999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922238" y="5412825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2238" y="5412825"/>
                <a:ext cx="2268762" cy="7593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295400" y="5592182"/>
                <a:ext cx="843628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592182"/>
                <a:ext cx="843628" cy="427618"/>
              </a:xfrm>
              <a:prstGeom prst="rect">
                <a:avLst/>
              </a:prstGeom>
              <a:blipFill rotWithShape="0">
                <a:blip r:embed="rId13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4048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  <a:blipFill rotWithShape="0">
                <a:blip r:embed="rId5"/>
                <a:stretch>
                  <a:fillRect t="-60674" r="-7463" b="-78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39408" y="2895600"/>
                <a:ext cx="2694392" cy="851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</a:rPr>
                        <m:t>&lt;</m:t>
                      </m:r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408" y="2895600"/>
                <a:ext cx="2694392" cy="8518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877916" y="4114800"/>
                <a:ext cx="2776016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916" y="4114800"/>
                <a:ext cx="2776016" cy="7593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879052" y="4114800"/>
                <a:ext cx="1245148" cy="689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052" y="4114800"/>
                <a:ext cx="1245148" cy="68999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410200" y="4114800"/>
                <a:ext cx="1245148" cy="689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114800"/>
                <a:ext cx="1245148" cy="68999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922238" y="5412825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2238" y="5412825"/>
                <a:ext cx="2268762" cy="7593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295400" y="5592182"/>
                <a:ext cx="843628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592182"/>
                <a:ext cx="843628" cy="427618"/>
              </a:xfrm>
              <a:prstGeom prst="rect">
                <a:avLst/>
              </a:prstGeom>
              <a:blipFill rotWithShape="0">
                <a:blip r:embed="rId13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114800" y="5410200"/>
                <a:ext cx="3714927" cy="675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PV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continuous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annuity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paying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1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per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410200"/>
                <a:ext cx="3714927" cy="67531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1656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95600"/>
                <a:ext cx="2454711" cy="544060"/>
              </a:xfrm>
              <a:prstGeom prst="rect">
                <a:avLst/>
              </a:prstGeom>
              <a:blipFill rotWithShape="0">
                <a:blip r:embed="rId5"/>
                <a:stretch>
                  <a:fillRect t="-60674" r="-7463" b="-78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387" y="2743200"/>
                <a:ext cx="1386213" cy="78438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71800"/>
                <a:ext cx="434734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39408" y="2895600"/>
                <a:ext cx="2694392" cy="851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/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i="1">
                          <a:latin typeface="Cambria Math" charset="0"/>
                        </a:rPr>
                        <m:t>&lt;</m:t>
                      </m:r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408" y="2895600"/>
                <a:ext cx="2694392" cy="8518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877916" y="4114800"/>
                <a:ext cx="2776016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</m:sub>
                        <m:sup>
                          <m:r>
                            <a:rPr lang="en-US" sz="2000" i="1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𝑚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)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916" y="4114800"/>
                <a:ext cx="2776016" cy="7593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879052" y="4114800"/>
                <a:ext cx="1245148" cy="689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052" y="4114800"/>
                <a:ext cx="1245148" cy="68999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410200" y="4114800"/>
                <a:ext cx="1245148" cy="689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114800"/>
                <a:ext cx="1245148" cy="68999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922238" y="5412825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2238" y="5412825"/>
                <a:ext cx="2268762" cy="7593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295400" y="5592182"/>
                <a:ext cx="843628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592182"/>
                <a:ext cx="843628" cy="427618"/>
              </a:xfrm>
              <a:prstGeom prst="rect">
                <a:avLst/>
              </a:prstGeom>
              <a:blipFill rotWithShape="0">
                <a:blip r:embed="rId13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114800" y="5410200"/>
                <a:ext cx="3714927" cy="675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PV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continuous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annuity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paying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1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per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410200"/>
                <a:ext cx="3714927" cy="67531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84954" y="5562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954" y="5562600"/>
                <a:ext cx="272446" cy="153888"/>
              </a:xfrm>
              <a:prstGeom prst="rect">
                <a:avLst/>
              </a:prstGeom>
              <a:blipFill rotWithShape="0">
                <a:blip r:embed="rId15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971800" y="5562600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562600"/>
                <a:ext cx="271100" cy="153888"/>
              </a:xfrm>
              <a:prstGeom prst="rect">
                <a:avLst/>
              </a:prstGeom>
              <a:blipFill rotWithShape="0">
                <a:blip r:embed="rId16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254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p:grpSp>
          <p:nvGrpSpPr>
            <p:cNvPr id="64" name="Group 63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79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0" name="Rectangle 79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65" name="Straight Arrow Connector 64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0" name="Straight Connector 69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Oval 76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8" name="Straight Connector 77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8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99413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𝐑𝐞𝐦𝐚𝐫𝐤𝐬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26081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𝐑𝐞𝐦𝐚𝐫𝐤𝐬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143000" y="2822025"/>
                <a:ext cx="1402243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22025"/>
                <a:ext cx="1402243" cy="7593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3128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𝐑𝐞𝐦𝐚𝐫𝐤𝐬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143000" y="2822025"/>
                <a:ext cx="1402243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22025"/>
                <a:ext cx="1402243" cy="7593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331557" y="2819400"/>
                <a:ext cx="1373068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𝛿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557" y="2819400"/>
                <a:ext cx="1373068" cy="7593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87426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𝐑𝐞𝐦𝐚𝐫𝐤𝐬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143000" y="2822025"/>
                <a:ext cx="1402243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22025"/>
                <a:ext cx="1402243" cy="7593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331557" y="2819400"/>
                <a:ext cx="1636666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𝛿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557" y="2819400"/>
                <a:ext cx="1636666" cy="7593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849734" y="2819400"/>
                <a:ext cx="1162562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mr-IN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734" y="2819400"/>
                <a:ext cx="1162562" cy="67050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4953000" y="2880332"/>
            <a:ext cx="0" cy="54864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37760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910328" y="2678668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328" y="2678668"/>
                <a:ext cx="37459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8606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𝐑𝐞𝐦𝐚𝐫𝐤𝐬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143000" y="2822025"/>
                <a:ext cx="1402243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22025"/>
                <a:ext cx="1402243" cy="7593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331557" y="2819400"/>
                <a:ext cx="1636666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𝛿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557" y="2819400"/>
                <a:ext cx="1636666" cy="7593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849734" y="2819400"/>
                <a:ext cx="1162562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mr-IN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734" y="2819400"/>
                <a:ext cx="1162562" cy="67050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4953000" y="2880332"/>
            <a:ext cx="0" cy="54864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37760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910328" y="2678668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328" y="2678668"/>
                <a:ext cx="37459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149828" y="2788920"/>
                <a:ext cx="1479572" cy="7255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𝛿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mr-IN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828" y="2788920"/>
                <a:ext cx="1479572" cy="7255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1602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𝐑𝐞𝐦𝐚𝐫𝐤𝐬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143000" y="2822025"/>
                <a:ext cx="1402243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22025"/>
                <a:ext cx="1402243" cy="7593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331557" y="2819400"/>
                <a:ext cx="1636666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𝛿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557" y="2819400"/>
                <a:ext cx="1636666" cy="7593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849734" y="2819400"/>
                <a:ext cx="1162562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mr-IN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734" y="2819400"/>
                <a:ext cx="1162562" cy="67050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4953000" y="2880332"/>
            <a:ext cx="0" cy="54864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37760" y="3276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910328" y="2678668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328" y="2678668"/>
                <a:ext cx="37459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149828" y="2788920"/>
                <a:ext cx="1479572" cy="7255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𝛿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mr-IN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828" y="2788920"/>
                <a:ext cx="1479572" cy="7255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477000" y="2820333"/>
                <a:ext cx="1245149" cy="6848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mr-IN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2820333"/>
                <a:ext cx="1245149" cy="68486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34482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𝐑𝐞𝐦𝐚𝐫𝐤𝐬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54121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𝐑𝐞𝐦𝐚𝐫𝐤𝐬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  <a:blipFill rotWithShape="0">
                <a:blip r:embed="rId6"/>
                <a:stretch>
                  <a:fillRect r="-7246"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6033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𝐑𝐞𝐦𝐚𝐫𝐤𝐬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  <a:blipFill rotWithShape="0">
                <a:blip r:embed="rId6"/>
                <a:stretch>
                  <a:fillRect r="-7246"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114800" y="1686887"/>
                <a:ext cx="3714927" cy="675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PV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continuous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annuity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paying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1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per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86887"/>
                <a:ext cx="3714927" cy="67531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40592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𝐑𝐞𝐦𝐚𝐫𝐤𝐬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  <a:blipFill rotWithShape="0">
                <a:blip r:embed="rId6"/>
                <a:stretch>
                  <a:fillRect r="-7246"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114800" y="1686887"/>
                <a:ext cx="3714927" cy="675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PV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continuous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annuity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paying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1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per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86887"/>
                <a:ext cx="3714927" cy="67531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5800" y="3028890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28890"/>
                <a:ext cx="597920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98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1" name="Rectangle 6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2" name="Rectangle 6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3" name="Rectangle 62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4" name="Group 63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79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0" name="Rectangle 79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65" name="Straight Arrow Connector 64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0" name="Straight Connector 69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Oval 74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Oval 75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Oval 76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8" name="Straight Connector 77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8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9126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𝐑𝐞𝐦𝐚𝐫𝐤𝐬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  <a:blipFill rotWithShape="0">
                <a:blip r:embed="rId6"/>
                <a:stretch>
                  <a:fillRect r="-7246"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114800" y="1686887"/>
                <a:ext cx="3714927" cy="675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PV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continuous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annuity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paying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1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per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86887"/>
                <a:ext cx="3714927" cy="67531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5800" y="3028890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28890"/>
                <a:ext cx="597920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43000" y="2926080"/>
                <a:ext cx="3729354" cy="675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V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continuous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annuity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paying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1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per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926080"/>
                <a:ext cx="3729354" cy="67531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56893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𝐑𝐞𝐦𝐚𝐫𝐤𝐬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  <a:blipFill rotWithShape="0">
                <a:blip r:embed="rId6"/>
                <a:stretch>
                  <a:fillRect r="-7246"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114800" y="1686887"/>
                <a:ext cx="3714927" cy="675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PV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continuous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annuity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paying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1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per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86887"/>
                <a:ext cx="3714927" cy="67531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5800" y="3028890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28890"/>
                <a:ext cx="597920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43000" y="2926080"/>
                <a:ext cx="3729354" cy="675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V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continuous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annuity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paying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1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per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926080"/>
                <a:ext cx="3729354" cy="67531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33400" y="4220582"/>
                <a:ext cx="549702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220582"/>
                <a:ext cx="549702" cy="427618"/>
              </a:xfrm>
              <a:prstGeom prst="rect">
                <a:avLst/>
              </a:prstGeom>
              <a:blipFill rotWithShape="0">
                <a:blip r:embed="rId10"/>
                <a:stretch>
                  <a:fillRect r="-14444"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4113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𝐑𝐞𝐦𝐚𝐫𝐤𝐬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  <a:blipFill rotWithShape="0">
                <a:blip r:embed="rId6"/>
                <a:stretch>
                  <a:fillRect r="-7246"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114800" y="1686887"/>
                <a:ext cx="3714927" cy="675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PV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continuous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annuity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paying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1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per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86887"/>
                <a:ext cx="3714927" cy="67531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5800" y="3028890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28890"/>
                <a:ext cx="597920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43000" y="2926080"/>
                <a:ext cx="3729354" cy="675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V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continuous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annuity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paying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1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per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926080"/>
                <a:ext cx="3729354" cy="67531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33400" y="4220582"/>
                <a:ext cx="549702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220582"/>
                <a:ext cx="549702" cy="427618"/>
              </a:xfrm>
              <a:prstGeom prst="rect">
                <a:avLst/>
              </a:prstGeom>
              <a:blipFill rotWithShape="0">
                <a:blip r:embed="rId10"/>
                <a:stretch>
                  <a:fillRect r="-14444"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14400" y="4220582"/>
                <a:ext cx="1915974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220582"/>
                <a:ext cx="1915974" cy="427618"/>
              </a:xfrm>
              <a:prstGeom prst="rect">
                <a:avLst/>
              </a:prstGeom>
              <a:blipFill rotWithShape="0">
                <a:blip r:embed="rId11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1330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𝐑𝐞𝐦𝐚𝐫𝐤𝐬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  <a:blipFill rotWithShape="0">
                <a:blip r:embed="rId6"/>
                <a:stretch>
                  <a:fillRect r="-7246"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114800" y="1686887"/>
                <a:ext cx="3714927" cy="675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PV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continuous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annuity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paying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1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per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86887"/>
                <a:ext cx="3714927" cy="67531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5800" y="3028890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28890"/>
                <a:ext cx="597920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43000" y="2926080"/>
                <a:ext cx="3729354" cy="675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V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continuous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annuity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paying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1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per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926080"/>
                <a:ext cx="3729354" cy="67531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33400" y="4220582"/>
                <a:ext cx="549702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220582"/>
                <a:ext cx="549702" cy="427618"/>
              </a:xfrm>
              <a:prstGeom prst="rect">
                <a:avLst/>
              </a:prstGeom>
              <a:blipFill rotWithShape="0">
                <a:blip r:embed="rId10"/>
                <a:stretch>
                  <a:fillRect r="-14444"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14400" y="4220582"/>
                <a:ext cx="1915974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220582"/>
                <a:ext cx="1915974" cy="427618"/>
              </a:xfrm>
              <a:prstGeom prst="rect">
                <a:avLst/>
              </a:prstGeom>
              <a:blipFill rotWithShape="0">
                <a:blip r:embed="rId11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667000" y="4038600"/>
                <a:ext cx="2259593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4038600"/>
                <a:ext cx="2259593" cy="7593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2021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𝐑𝐞𝐦𝐚𝐫𝐤𝐬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  <a:blipFill rotWithShape="0">
                <a:blip r:embed="rId6"/>
                <a:stretch>
                  <a:fillRect r="-7246"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114800" y="1686887"/>
                <a:ext cx="3714927" cy="675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PV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continuous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annuity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paying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1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per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86887"/>
                <a:ext cx="3714927" cy="67531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5800" y="3028890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28890"/>
                <a:ext cx="597920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43000" y="2926080"/>
                <a:ext cx="3729354" cy="675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V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continuous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annuity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paying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1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per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926080"/>
                <a:ext cx="3729354" cy="67531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33400" y="4220582"/>
                <a:ext cx="549702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220582"/>
                <a:ext cx="549702" cy="427618"/>
              </a:xfrm>
              <a:prstGeom prst="rect">
                <a:avLst/>
              </a:prstGeom>
              <a:blipFill rotWithShape="0">
                <a:blip r:embed="rId10"/>
                <a:stretch>
                  <a:fillRect r="-14444"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14400" y="4220582"/>
                <a:ext cx="1915974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220582"/>
                <a:ext cx="1915974" cy="427618"/>
              </a:xfrm>
              <a:prstGeom prst="rect">
                <a:avLst/>
              </a:prstGeom>
              <a:blipFill rotWithShape="0">
                <a:blip r:embed="rId11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667000" y="4038600"/>
                <a:ext cx="2259593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4038600"/>
                <a:ext cx="2259593" cy="7593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800600" y="4038600"/>
                <a:ext cx="1922899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𝛿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038600"/>
                <a:ext cx="1922899" cy="75937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264657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𝐑𝐞𝐦𝐚𝐫𝐤𝐬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204" y="1595186"/>
                <a:ext cx="2268762" cy="7593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74819"/>
                <a:ext cx="59792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1782182"/>
                <a:ext cx="843629" cy="427618"/>
              </a:xfrm>
              <a:prstGeom prst="rect">
                <a:avLst/>
              </a:prstGeom>
              <a:blipFill rotWithShape="0">
                <a:blip r:embed="rId6"/>
                <a:stretch>
                  <a:fillRect r="-7246"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114800" y="1686887"/>
                <a:ext cx="3714927" cy="675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PV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continuous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annuity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paying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1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per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86887"/>
                <a:ext cx="3714927" cy="67531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5800" y="3028890"/>
                <a:ext cx="5979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028890"/>
                <a:ext cx="597920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43000" y="2926080"/>
                <a:ext cx="3729354" cy="675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V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of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continuous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annuity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paying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1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per</m:t>
                              </m:r>
                              <m: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year</m:t>
                              </m:r>
                              <m:r>
                                <m:rPr>
                                  <m:nor/>
                                </m:rPr>
                                <a:rPr lang="en-US" sz="20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926080"/>
                <a:ext cx="3729354" cy="67531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33400" y="4220582"/>
                <a:ext cx="549702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220582"/>
                <a:ext cx="549702" cy="427618"/>
              </a:xfrm>
              <a:prstGeom prst="rect">
                <a:avLst/>
              </a:prstGeom>
              <a:blipFill rotWithShape="0">
                <a:blip r:embed="rId10"/>
                <a:stretch>
                  <a:fillRect r="-14444"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14400" y="4220582"/>
                <a:ext cx="1915974" cy="427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220582"/>
                <a:ext cx="1915974" cy="427618"/>
              </a:xfrm>
              <a:prstGeom prst="rect">
                <a:avLst/>
              </a:prstGeom>
              <a:blipFill rotWithShape="0">
                <a:blip r:embed="rId11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667000" y="4038600"/>
                <a:ext cx="2259593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4038600"/>
                <a:ext cx="2259593" cy="7593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800600" y="4038600"/>
                <a:ext cx="1922899" cy="759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𝛿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038600"/>
                <a:ext cx="1922899" cy="75937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559603" y="4038600"/>
                <a:ext cx="1898597" cy="6896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mr-IN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1+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603" y="4038600"/>
                <a:ext cx="1898597" cy="68961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29400" y="4191000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4191000"/>
                <a:ext cx="271100" cy="153888"/>
              </a:xfrm>
              <a:prstGeom prst="rect">
                <a:avLst/>
              </a:prstGeom>
              <a:blipFill rotWithShape="0">
                <a:blip r:embed="rId15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750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1" name="Rectangle 6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2" name="Rectangle 61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3" name="Rectangle 62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4" name="Group 63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79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0" name="Rectangle 79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65" name="Straight Arrow Connector 64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0" name="Straight Connector 69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Oval 74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Oval 75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Oval 76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8" name="Straight Connector 77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8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7124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118872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6" name="Group 35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7" name="Rectangle 36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9" name="Rectangle 38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1" name="Rectangle 4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2" name="Group 41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57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8" name="Rectangle 57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43" name="Straight Arrow Connector 42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Connector 47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Oval 52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Oval 53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Oval 54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56" name="Straight Connector 55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5" name="Rectangle 8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8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2189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7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00016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46714" y="510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>
                        <a:latin typeface="Cambria Math" panose="02040503050406030204" pitchFamily="18" charset="0"/>
                      </a:rPr>
                      <m:t> ,0≤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(Note: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227013" indent="0" algn="ctr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endParaRPr lang="en-US" sz="2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57465"/>
                <a:ext cx="4728900" cy="940633"/>
              </a:xfrm>
              <a:prstGeom prst="rect">
                <a:avLst/>
              </a:prstGeom>
              <a:blipFill rotWithShape="0">
                <a:blip r:embed="rId3"/>
                <a:stretch>
                  <a:fillRect t="-49351" b="-1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area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under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the</m:t>
                      </m:r>
                      <m: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curve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363" y="2514600"/>
                <a:ext cx="3751091" cy="715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409" y="5685668"/>
                <a:ext cx="1029191" cy="7151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>
            <a:extLst>
              <a:ext uri="{FF2B5EF4-FFF2-40B4-BE49-F238E27FC236}">
                <a16:creationId xmlns:a16="http://schemas.microsoft.com/office/drawing/2014/main" id="{CDA47616-B5EC-4FB2-9035-906437B8EEDE}"/>
              </a:ext>
            </a:extLst>
          </p:cNvPr>
          <p:cNvSpPr/>
          <p:nvPr/>
        </p:nvSpPr>
        <p:spPr>
          <a:xfrm>
            <a:off x="2514600" y="3118104"/>
            <a:ext cx="1188720" cy="1737360"/>
          </a:xfrm>
          <a:prstGeom prst="rect">
            <a:avLst/>
          </a:prstGeom>
          <a:pattFill prst="wd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6" name="Group 35"/>
          <p:cNvGrpSpPr/>
          <p:nvPr/>
        </p:nvGrpSpPr>
        <p:grpSpPr>
          <a:xfrm>
            <a:off x="361711" y="548422"/>
            <a:ext cx="6877289" cy="4864632"/>
            <a:chOff x="370711" y="457198"/>
            <a:chExt cx="6872789" cy="49025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B0340ED3-7604-4840-A20A-AB73ACE6D89D}"/>
                    </a:ext>
                  </a:extLst>
                </p:cNvPr>
                <p:cNvSpPr/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(1,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7" name="Rectangle 36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B0340ED3-7604-4840-A20A-AB73ACE6D8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219847">
                  <a:off x="3644164" y="3547340"/>
                  <a:ext cx="849654" cy="49128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E90221D9-27CE-4FF1-BADA-E508781C1C4F}"/>
                    </a:ext>
                  </a:extLst>
                </p:cNvPr>
                <p:cNvSpPr/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9" name="Rectangle 38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E90221D9-27CE-4FF1-BADA-E508781C1C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4765221" y="3906180"/>
                  <a:ext cx="849654" cy="49128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D9403123-4004-42B0-BC2F-758961FA5393}"/>
                    </a:ext>
                  </a:extLst>
                </p:cNvPr>
                <p:cNvSpPr/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  <a:tabLst>
                      <a:tab pos="120015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1" name="Rectangle 40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9403123-4004-42B0-BC2F-758961FA53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0043824">
                  <a:off x="6028395" y="4050384"/>
                  <a:ext cx="849654" cy="49106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2" name="Group 41"/>
            <p:cNvGrpSpPr/>
            <p:nvPr/>
          </p:nvGrpSpPr>
          <p:grpSpPr>
            <a:xfrm>
              <a:off x="370711" y="457198"/>
              <a:ext cx="5733738" cy="4038601"/>
              <a:chOff x="390837" y="457198"/>
              <a:chExt cx="5733738" cy="4038601"/>
            </a:xfrm>
          </p:grpSpPr>
          <p:cxnSp>
            <p:nvCxnSpPr>
              <p:cNvPr id="57" name="Straight Connector 53"/>
              <p:cNvCxnSpPr/>
              <p:nvPr/>
            </p:nvCxnSpPr>
            <p:spPr>
              <a:xfrm>
                <a:off x="409575" y="457198"/>
                <a:ext cx="5715000" cy="4038600"/>
              </a:xfrm>
              <a:prstGeom prst="curvedConnector3">
                <a:avLst>
                  <a:gd name="adj1" fmla="val 34475"/>
                </a:avLst>
              </a:prstGeom>
              <a:ln w="381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8" name="Rectangle 57"/>
              <p:cNvSpPr/>
              <p:nvPr/>
            </p:nvSpPr>
            <p:spPr>
              <a:xfrm>
                <a:off x="390837" y="457995"/>
                <a:ext cx="2133601" cy="306345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43" name="Straight Arrow Connector 42"/>
            <p:cNvCxnSpPr>
              <a:cxnSpLocks/>
            </p:cNvCxnSpPr>
            <p:nvPr/>
          </p:nvCxnSpPr>
          <p:spPr>
            <a:xfrm flipV="1">
              <a:off x="2514600" y="4800600"/>
              <a:ext cx="4428049" cy="1545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cxnSpLocks/>
            </p:cNvCxnSpPr>
            <p:nvPr/>
          </p:nvCxnSpPr>
          <p:spPr>
            <a:xfrm flipV="1">
              <a:off x="2523050" y="2422382"/>
              <a:ext cx="0" cy="237821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2446851" y="295364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2330" y="4987506"/>
                  <a:ext cx="421170" cy="372208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1E4DB36E-1F48-2C4F-91C0-244DB893613E}"/>
                    </a:ext>
                  </a:extLst>
                </p:cNvPr>
                <p:cNvSpPr txBox="1"/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𝑦</m:t>
                        </m:r>
                      </m:oMath>
                    </m:oMathPara>
                  </a14:m>
                  <a:endParaRPr lang="en-US" dirty="0">
                    <a:latin typeface="Bold sand ms"/>
                  </a:endParaRPr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="" xmlns:a16="http://schemas.microsoft.com/office/drawing/2014/main" id="{1E4DB36E-1F48-2C4F-91C0-244DB89361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5583" y="2237292"/>
                  <a:ext cx="421170" cy="372208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Connector 47"/>
            <p:cNvCxnSpPr>
              <a:cxnSpLocks/>
            </p:cNvCxnSpPr>
            <p:nvPr/>
          </p:nvCxnSpPr>
          <p:spPr>
            <a:xfrm>
              <a:off x="4838699" y="4652732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cxnSpLocks/>
            </p:cNvCxnSpPr>
            <p:nvPr/>
          </p:nvCxnSpPr>
          <p:spPr>
            <a:xfrm>
              <a:off x="3695699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cxnSpLocks/>
            </p:cNvCxnSpPr>
            <p:nvPr/>
          </p:nvCxnSpPr>
          <p:spPr>
            <a:xfrm>
              <a:off x="6092050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</p:cNvCxnSpPr>
            <p:nvPr/>
          </p:nvCxnSpPr>
          <p:spPr>
            <a:xfrm flipH="1">
              <a:off x="2298062" y="3042081"/>
              <a:ext cx="43307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6019799" y="44283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Oval 52"/>
            <p:cNvSpPr/>
            <p:nvPr/>
          </p:nvSpPr>
          <p:spPr>
            <a:xfrm>
              <a:off x="4762499" y="42660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Oval 53"/>
            <p:cNvSpPr/>
            <p:nvPr/>
          </p:nvSpPr>
          <p:spPr>
            <a:xfrm>
              <a:off x="3641622" y="389498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Oval 54"/>
            <p:cNvSpPr/>
            <p:nvPr/>
          </p:nvSpPr>
          <p:spPr>
            <a:xfrm>
              <a:off x="2438401" y="296242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56" name="Straight Connector 55"/>
            <p:cNvCxnSpPr>
              <a:cxnSpLocks/>
            </p:cNvCxnSpPr>
            <p:nvPr/>
          </p:nvCxnSpPr>
          <p:spPr>
            <a:xfrm>
              <a:off x="2517212" y="4648200"/>
              <a:ext cx="0" cy="3360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2060514" y="29260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12A7899-3903-41E7-8B8A-0293CEA1EC07}"/>
                  </a:ext>
                </a:extLst>
              </p:cNvPr>
              <p:cNvSpPr/>
              <p:nvPr/>
            </p:nvSpPr>
            <p:spPr>
              <a:xfrm>
                <a:off x="2923312" y="3962400"/>
                <a:ext cx="27708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2A7899-3903-41E7-8B8A-0293CEA1E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312" y="3962400"/>
                <a:ext cx="277088" cy="369332"/>
              </a:xfrm>
              <a:prstGeom prst="rect">
                <a:avLst/>
              </a:prstGeom>
              <a:blipFill rotWithShape="0">
                <a:blip r:embed="rId11"/>
                <a:stretch>
                  <a:fillRect r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0340ED3-7604-4840-A20A-AB73ACE6D89D}"/>
                  </a:ext>
                </a:extLst>
              </p:cNvPr>
              <p:cNvSpPr/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2001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0340ED3-7604-4840-A20A-AB73ACE6D8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219847">
                <a:off x="2423648" y="2642369"/>
                <a:ext cx="850210" cy="48749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𝐂𝐨𝐧𝐭𝐢𝐧𝐮𝐨𝐮𝐬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952487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43193</TotalTime>
  <Words>3061</Words>
  <Application>Microsoft Macintosh PowerPoint</Application>
  <PresentationFormat>On-screen Show (4:3)</PresentationFormat>
  <Paragraphs>1011</Paragraphs>
  <Slides>65</Slides>
  <Notes>65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5" baseType="lpstr">
      <vt:lpstr>Arial</vt:lpstr>
      <vt:lpstr>Bold sand ms</vt:lpstr>
      <vt:lpstr>Calibri</vt:lpstr>
      <vt:lpstr>Calibri Light</vt:lpstr>
      <vt:lpstr>Cambria</vt:lpstr>
      <vt:lpstr>Cambria Math</vt:lpstr>
      <vt:lpstr>Mongolian Baiti</vt:lpstr>
      <vt:lpstr>Times New Roman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2065</cp:revision>
  <cp:lastPrinted>2020-01-10T19:33:40Z</cp:lastPrinted>
  <dcterms:created xsi:type="dcterms:W3CDTF">2018-09-11T09:20:33Z</dcterms:created>
  <dcterms:modified xsi:type="dcterms:W3CDTF">2020-01-30T18:26:47Z</dcterms:modified>
</cp:coreProperties>
</file>