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2"/>
  </p:notesMasterIdLst>
  <p:sldIdLst>
    <p:sldId id="284" r:id="rId2"/>
    <p:sldId id="667" r:id="rId3"/>
    <p:sldId id="582" r:id="rId4"/>
    <p:sldId id="581" r:id="rId5"/>
    <p:sldId id="592" r:id="rId6"/>
    <p:sldId id="585" r:id="rId7"/>
    <p:sldId id="669" r:id="rId8"/>
    <p:sldId id="588" r:id="rId9"/>
    <p:sldId id="590" r:id="rId10"/>
    <p:sldId id="593" r:id="rId11"/>
    <p:sldId id="594" r:id="rId12"/>
    <p:sldId id="595" r:id="rId13"/>
    <p:sldId id="670" r:id="rId14"/>
    <p:sldId id="602" r:id="rId15"/>
    <p:sldId id="604" r:id="rId16"/>
    <p:sldId id="605" r:id="rId17"/>
    <p:sldId id="606" r:id="rId18"/>
    <p:sldId id="615" r:id="rId19"/>
    <p:sldId id="616" r:id="rId20"/>
    <p:sldId id="617" r:id="rId21"/>
    <p:sldId id="671" r:id="rId22"/>
    <p:sldId id="672" r:id="rId23"/>
    <p:sldId id="621" r:id="rId24"/>
    <p:sldId id="623" r:id="rId25"/>
    <p:sldId id="624" r:id="rId26"/>
    <p:sldId id="626" r:id="rId27"/>
    <p:sldId id="633" r:id="rId28"/>
    <p:sldId id="635" r:id="rId29"/>
    <p:sldId id="673" r:id="rId30"/>
    <p:sldId id="674" r:id="rId31"/>
    <p:sldId id="636" r:id="rId32"/>
    <p:sldId id="639" r:id="rId33"/>
    <p:sldId id="584" r:id="rId34"/>
    <p:sldId id="546" r:id="rId35"/>
    <p:sldId id="645" r:id="rId36"/>
    <p:sldId id="641" r:id="rId37"/>
    <p:sldId id="642" r:id="rId38"/>
    <p:sldId id="643" r:id="rId39"/>
    <p:sldId id="644" r:id="rId40"/>
    <p:sldId id="646" r:id="rId41"/>
    <p:sldId id="647" r:id="rId42"/>
    <p:sldId id="648" r:id="rId43"/>
    <p:sldId id="649" r:id="rId44"/>
    <p:sldId id="650" r:id="rId45"/>
    <p:sldId id="655" r:id="rId46"/>
    <p:sldId id="651" r:id="rId47"/>
    <p:sldId id="640" r:id="rId48"/>
    <p:sldId id="653" r:id="rId49"/>
    <p:sldId id="652" r:id="rId50"/>
    <p:sldId id="654" r:id="rId51"/>
    <p:sldId id="656" r:id="rId52"/>
    <p:sldId id="657" r:id="rId53"/>
    <p:sldId id="658" r:id="rId54"/>
    <p:sldId id="659" r:id="rId55"/>
    <p:sldId id="660" r:id="rId56"/>
    <p:sldId id="661" r:id="rId57"/>
    <p:sldId id="662" r:id="rId58"/>
    <p:sldId id="663" r:id="rId59"/>
    <p:sldId id="547" r:id="rId60"/>
    <p:sldId id="668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67"/>
            <p14:sldId id="582"/>
            <p14:sldId id="581"/>
            <p14:sldId id="592"/>
            <p14:sldId id="585"/>
            <p14:sldId id="669"/>
            <p14:sldId id="588"/>
            <p14:sldId id="590"/>
            <p14:sldId id="593"/>
            <p14:sldId id="594"/>
            <p14:sldId id="595"/>
            <p14:sldId id="670"/>
            <p14:sldId id="602"/>
            <p14:sldId id="604"/>
            <p14:sldId id="605"/>
            <p14:sldId id="606"/>
            <p14:sldId id="615"/>
            <p14:sldId id="616"/>
            <p14:sldId id="617"/>
            <p14:sldId id="671"/>
            <p14:sldId id="672"/>
            <p14:sldId id="621"/>
            <p14:sldId id="623"/>
            <p14:sldId id="624"/>
            <p14:sldId id="626"/>
            <p14:sldId id="633"/>
            <p14:sldId id="635"/>
            <p14:sldId id="673"/>
            <p14:sldId id="674"/>
            <p14:sldId id="636"/>
            <p14:sldId id="639"/>
            <p14:sldId id="584"/>
            <p14:sldId id="546"/>
            <p14:sldId id="645"/>
            <p14:sldId id="641"/>
            <p14:sldId id="642"/>
            <p14:sldId id="643"/>
            <p14:sldId id="644"/>
            <p14:sldId id="646"/>
            <p14:sldId id="647"/>
            <p14:sldId id="648"/>
            <p14:sldId id="649"/>
            <p14:sldId id="650"/>
            <p14:sldId id="655"/>
            <p14:sldId id="651"/>
            <p14:sldId id="640"/>
            <p14:sldId id="653"/>
            <p14:sldId id="652"/>
            <p14:sldId id="654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547"/>
            <p14:sldId id="668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20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07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8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43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4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12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7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6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95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5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4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70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90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5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60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8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893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7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8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65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513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5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42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27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468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644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595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319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585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174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68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599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83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49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090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4270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575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1315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037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725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98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52991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2532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1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5099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5618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3437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962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5592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1993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164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0099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3715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38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394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16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74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2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3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3" Type="http://schemas.openxmlformats.org/officeDocument/2006/relationships/image" Target="../media/image110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ng"/><Relationship Id="rId3" Type="http://schemas.openxmlformats.org/officeDocument/2006/relationships/image" Target="../media/image110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ng"/><Relationship Id="rId3" Type="http://schemas.openxmlformats.org/officeDocument/2006/relationships/image" Target="../media/image110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3" Type="http://schemas.openxmlformats.org/officeDocument/2006/relationships/image" Target="../media/image110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3" Type="http://schemas.openxmlformats.org/officeDocument/2006/relationships/image" Target="../media/image110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3" Type="http://schemas.openxmlformats.org/officeDocument/2006/relationships/image" Target="../media/image11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15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png"/><Relationship Id="rId3" Type="http://schemas.openxmlformats.org/officeDocument/2006/relationships/image" Target="../media/image11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png"/><Relationship Id="rId3" Type="http://schemas.openxmlformats.org/officeDocument/2006/relationships/image" Target="../media/image11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15" Type="http://schemas.openxmlformats.org/officeDocument/2006/relationships/image" Target="../media/image4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png"/><Relationship Id="rId3" Type="http://schemas.openxmlformats.org/officeDocument/2006/relationships/image" Target="../media/image11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15" Type="http://schemas.openxmlformats.org/officeDocument/2006/relationships/image" Target="../media/image4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.png"/><Relationship Id="rId3" Type="http://schemas.openxmlformats.org/officeDocument/2006/relationships/image" Target="../media/image110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15" Type="http://schemas.openxmlformats.org/officeDocument/2006/relationships/image" Target="../media/image28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3" Type="http://schemas.openxmlformats.org/officeDocument/2006/relationships/image" Target="../media/image110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15" Type="http://schemas.openxmlformats.org/officeDocument/2006/relationships/image" Target="../media/image36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7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7.png"/><Relationship Id="rId3" Type="http://schemas.openxmlformats.org/officeDocument/2006/relationships/image" Target="../media/image110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8.png"/><Relationship Id="rId15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3" Type="http://schemas.openxmlformats.org/officeDocument/2006/relationships/image" Target="../media/image110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3" Type="http://schemas.openxmlformats.org/officeDocument/2006/relationships/image" Target="../media/image110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15" Type="http://schemas.openxmlformats.org/officeDocument/2006/relationships/image" Target="../media/image5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3" Type="http://schemas.openxmlformats.org/officeDocument/2006/relationships/image" Target="../media/image110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3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15" Type="http://schemas.openxmlformats.org/officeDocument/2006/relationships/image" Target="../media/image5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3" Type="http://schemas.openxmlformats.org/officeDocument/2006/relationships/image" Target="../media/image110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15" Type="http://schemas.openxmlformats.org/officeDocument/2006/relationships/image" Target="../media/image43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3" Type="http://schemas.openxmlformats.org/officeDocument/2006/relationships/image" Target="../media/image110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15" Type="http://schemas.openxmlformats.org/officeDocument/2006/relationships/image" Target="../media/image44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Relationship Id="rId14" Type="http://schemas.openxmlformats.org/officeDocument/2006/relationships/image" Target="../media/image4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45.png"/><Relationship Id="rId4" Type="http://schemas.openxmlformats.org/officeDocument/2006/relationships/image" Target="../media/image21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1.png"/><Relationship Id="rId11" Type="http://schemas.openxmlformats.org/officeDocument/2006/relationships/image" Target="../media/image211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211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211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/Relationships>
</file>

<file path=ppt/slides/_rels/slide3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1.png"/><Relationship Id="rId7" Type="http://schemas.openxmlformats.org/officeDocument/2006/relationships/image" Target="../media/image100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9.png"/><Relationship Id="rId7" Type="http://schemas.openxmlformats.org/officeDocument/2006/relationships/image" Target="../media/image100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210.png"/><Relationship Id="rId15" Type="http://schemas.openxmlformats.org/officeDocument/2006/relationships/image" Target="../media/image211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50.png"/></Relationships>
</file>

<file path=ppt/slides/_rels/slide3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9.png"/><Relationship Id="rId7" Type="http://schemas.openxmlformats.org/officeDocument/2006/relationships/image" Target="../media/image100.png"/><Relationship Id="rId12" Type="http://schemas.openxmlformats.org/officeDocument/2006/relationships/image" Target="../media/image48.png"/><Relationship Id="rId17" Type="http://schemas.openxmlformats.org/officeDocument/2006/relationships/image" Target="../media/image211.png"/><Relationship Id="rId2" Type="http://schemas.openxmlformats.org/officeDocument/2006/relationships/notesSlide" Target="../notesSlides/notesSlide39.xml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210.png"/><Relationship Id="rId15" Type="http://schemas.openxmlformats.org/officeDocument/2006/relationships/image" Target="../media/image51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0.png"/><Relationship Id="rId10" Type="http://schemas.openxmlformats.org/officeDocument/2006/relationships/image" Target="../media/image1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45.png"/><Relationship Id="rId4" Type="http://schemas.openxmlformats.org/officeDocument/2006/relationships/image" Target="../media/image21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10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21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110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210.png"/><Relationship Id="rId9" Type="http://schemas.openxmlformats.org/officeDocument/2006/relationships/image" Target="../media/image211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110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10" Type="http://schemas.openxmlformats.org/officeDocument/2006/relationships/image" Target="../media/image211.png"/><Relationship Id="rId4" Type="http://schemas.openxmlformats.org/officeDocument/2006/relationships/image" Target="../media/image210.png"/><Relationship Id="rId9" Type="http://schemas.openxmlformats.org/officeDocument/2006/relationships/image" Target="../media/image55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110.png"/><Relationship Id="rId7" Type="http://schemas.openxmlformats.org/officeDocument/2006/relationships/image" Target="../media/image53.png"/><Relationship Id="rId12" Type="http://schemas.openxmlformats.org/officeDocument/2006/relationships/image" Target="../media/image2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210.png"/><Relationship Id="rId9" Type="http://schemas.openxmlformats.org/officeDocument/2006/relationships/image" Target="../media/image55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2.png"/><Relationship Id="rId3" Type="http://schemas.openxmlformats.org/officeDocument/2006/relationships/image" Target="../media/image110.png"/><Relationship Id="rId7" Type="http://schemas.openxmlformats.org/officeDocument/2006/relationships/image" Target="../media/image53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210.png"/><Relationship Id="rId9" Type="http://schemas.openxmlformats.org/officeDocument/2006/relationships/image" Target="../media/image55.png"/><Relationship Id="rId14" Type="http://schemas.openxmlformats.org/officeDocument/2006/relationships/image" Target="../media/image21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45.png"/><Relationship Id="rId4" Type="http://schemas.openxmlformats.org/officeDocument/2006/relationships/image" Target="../media/image210.png"/></Relationships>
</file>

<file path=ppt/slides/_rels/slide47.xml.rels><?xml version="1.0" encoding="UTF-8" standalone="yes"?>
<Relationships xmlns="http://schemas.openxmlformats.org/package/2006/relationships"><Relationship Id="rId12" Type="http://schemas.openxmlformats.org/officeDocument/2006/relationships/image" Target="../media/image21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/Relationships>
</file>

<file path=ppt/slides/_rels/slide4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211.png"/></Relationships>
</file>

<file path=ppt/slides/_rels/slide4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9" Type="http://schemas.openxmlformats.org/officeDocument/2006/relationships/image" Target="../media/image120.png"/><Relationship Id="rId14" Type="http://schemas.openxmlformats.org/officeDocument/2006/relationships/image" Target="../media/image21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ng"/><Relationship Id="rId3" Type="http://schemas.openxmlformats.org/officeDocument/2006/relationships/image" Target="../media/image110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7.png"/><Relationship Id="rId5" Type="http://schemas.openxmlformats.org/officeDocument/2006/relationships/image" Target="../media/image160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5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2" Type="http://schemas.openxmlformats.org/officeDocument/2006/relationships/notesSlide" Target="../notesSlides/notesSlide50.xml"/><Relationship Id="rId16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5" Type="http://schemas.openxmlformats.org/officeDocument/2006/relationships/image" Target="../media/image58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9" Type="http://schemas.openxmlformats.org/officeDocument/2006/relationships/image" Target="../media/image120.png"/></Relationships>
</file>

<file path=ppt/slides/_rels/slide5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image" Target="../media/image211.png"/><Relationship Id="rId17" Type="http://schemas.openxmlformats.org/officeDocument/2006/relationships/image" Target="../media/image59.png"/><Relationship Id="rId2" Type="http://schemas.openxmlformats.org/officeDocument/2006/relationships/notesSlide" Target="../notesSlides/notesSlide51.xml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5" Type="http://schemas.openxmlformats.org/officeDocument/2006/relationships/image" Target="../media/image58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9" Type="http://schemas.openxmlformats.org/officeDocument/2006/relationships/image" Target="../media/image120.png"/></Relationships>
</file>

<file path=ppt/slides/_rels/slide5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image" Target="../media/image51.png"/><Relationship Id="rId17" Type="http://schemas.openxmlformats.org/officeDocument/2006/relationships/image" Target="../media/image59.png"/><Relationship Id="rId2" Type="http://schemas.openxmlformats.org/officeDocument/2006/relationships/notesSlide" Target="../notesSlides/notesSlide52.xml"/><Relationship Id="rId16" Type="http://schemas.openxmlformats.org/officeDocument/2006/relationships/image" Target="../media/image50.png"/><Relationship Id="rId20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5" Type="http://schemas.openxmlformats.org/officeDocument/2006/relationships/image" Target="../media/image58.png"/><Relationship Id="rId10" Type="http://schemas.openxmlformats.org/officeDocument/2006/relationships/image" Target="../media/image70.png"/><Relationship Id="rId19" Type="http://schemas.openxmlformats.org/officeDocument/2006/relationships/image" Target="../media/image52.png"/><Relationship Id="rId4" Type="http://schemas.openxmlformats.org/officeDocument/2006/relationships/image" Target="../media/image110.png"/><Relationship Id="rId9" Type="http://schemas.openxmlformats.org/officeDocument/2006/relationships/image" Target="../media/image120.png"/></Relationships>
</file>

<file path=ppt/slides/_rels/slide5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211.png"/></Relationships>
</file>

<file path=ppt/slides/_rels/slide5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211.png"/></Relationships>
</file>

<file path=ppt/slides/_rels/slide5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2" Type="http://schemas.openxmlformats.org/officeDocument/2006/relationships/notesSlide" Target="../notesSlides/notesSlide55.xml"/><Relationship Id="rId16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210.png"/><Relationship Id="rId15" Type="http://schemas.openxmlformats.org/officeDocument/2006/relationships/image" Target="../media/image7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7" Type="http://schemas.openxmlformats.org/officeDocument/2006/relationships/image" Target="../media/image211.png"/><Relationship Id="rId2" Type="http://schemas.openxmlformats.org/officeDocument/2006/relationships/notesSlide" Target="../notesSlides/notesSlide56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210.png"/><Relationship Id="rId15" Type="http://schemas.openxmlformats.org/officeDocument/2006/relationships/image" Target="../media/image7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14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17" Type="http://schemas.openxmlformats.org/officeDocument/2006/relationships/image" Target="../media/image65.png"/><Relationship Id="rId2" Type="http://schemas.openxmlformats.org/officeDocument/2006/relationships/notesSlide" Target="../notesSlides/notesSlide57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210.png"/><Relationship Id="rId15" Type="http://schemas.openxmlformats.org/officeDocument/2006/relationships/image" Target="../media/image7.png"/><Relationship Id="rId10" Type="http://schemas.openxmlformats.org/officeDocument/2006/relationships/image" Target="../media/image70.png"/><Relationship Id="rId19" Type="http://schemas.openxmlformats.org/officeDocument/2006/relationships/image" Target="../media/image211.png"/><Relationship Id="rId4" Type="http://schemas.openxmlformats.org/officeDocument/2006/relationships/image" Target="../media/image110.png"/><Relationship Id="rId14" Type="http://schemas.openxmlformats.org/officeDocument/2006/relationships/image" Target="../media/image6.png"/></Relationships>
</file>

<file path=ppt/slides/_rels/slide5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1" Type="http://schemas.openxmlformats.org/officeDocument/2006/relationships/image" Target="../media/image211.png"/><Relationship Id="rId17" Type="http://schemas.openxmlformats.org/officeDocument/2006/relationships/image" Target="../media/image65.png"/><Relationship Id="rId2" Type="http://schemas.openxmlformats.org/officeDocument/2006/relationships/notesSlide" Target="../notesSlides/notesSlide58.xml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210.png"/><Relationship Id="rId15" Type="http://schemas.openxmlformats.org/officeDocument/2006/relationships/image" Target="../media/image7.png"/><Relationship Id="rId10" Type="http://schemas.openxmlformats.org/officeDocument/2006/relationships/image" Target="../media/image70.png"/><Relationship Id="rId19" Type="http://schemas.openxmlformats.org/officeDocument/2006/relationships/image" Target="../media/image67.png"/><Relationship Id="rId4" Type="http://schemas.openxmlformats.org/officeDocument/2006/relationships/image" Target="../media/image110.png"/><Relationship Id="rId1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11" Type="http://schemas.openxmlformats.org/officeDocument/2006/relationships/image" Target="../media/image46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9" Type="http://schemas.openxmlformats.org/officeDocument/2006/relationships/image" Target="../media/image6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80.png"/><Relationship Id="rId5" Type="http://schemas.openxmlformats.org/officeDocument/2006/relationships/image" Target="../media/image160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46.png"/><Relationship Id="rId5" Type="http://schemas.openxmlformats.org/officeDocument/2006/relationships/image" Target="../media/image210.png"/><Relationship Id="rId10" Type="http://schemas.openxmlformats.org/officeDocument/2006/relationships/image" Target="../media/image70.png"/><Relationship Id="rId4" Type="http://schemas.openxmlformats.org/officeDocument/2006/relationships/image" Target="../media/image110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.png"/><Relationship Id="rId3" Type="http://schemas.openxmlformats.org/officeDocument/2006/relationships/image" Target="../media/image110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80.png"/><Relationship Id="rId5" Type="http://schemas.openxmlformats.org/officeDocument/2006/relationships/image" Target="../media/image160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ng"/><Relationship Id="rId3" Type="http://schemas.openxmlformats.org/officeDocument/2006/relationships/image" Target="../media/image110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0.png"/><Relationship Id="rId5" Type="http://schemas.openxmlformats.org/officeDocument/2006/relationships/image" Target="../media/image160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ng"/><Relationship Id="rId3" Type="http://schemas.openxmlformats.org/officeDocument/2006/relationships/image" Target="../media/image110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1.png"/><Relationship Id="rId5" Type="http://schemas.openxmlformats.org/officeDocument/2006/relationships/image" Target="../media/image160.png"/><Relationship Id="rId4" Type="http://schemas.openxmlformats.org/officeDocument/2006/relationships/image" Target="../media/image210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1 (Part 2)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Annuity Notation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85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468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28340" y="4188023"/>
                <a:ext cx="40541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double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340" y="4188023"/>
                <a:ext cx="405412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955" t="-143137" r="-120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4721423"/>
                <a:ext cx="57688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Note</m:t>
                    </m:r>
                    <m:r>
                      <a:rPr lang="en-US" sz="2000" b="0" i="0" smtClean="0">
                        <a:latin typeface="Cambria Math" charset="0"/>
                      </a:rPr>
                      <m:t>: </m:t>
                    </m:r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periodic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eir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where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matches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Cambria Math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of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payments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721423"/>
                <a:ext cx="5768823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2220" t="-71000" r="-423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128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819400" y="4185047"/>
                <a:ext cx="53343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immediately</m:t>
                      </m:r>
                    </m:oMath>
                  </m:oMathPara>
                </a14:m>
                <a:br>
                  <a:rPr lang="en-US" sz="2000" b="0" i="0" dirty="0">
                    <a:latin typeface="Cambria Math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before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first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185047"/>
                <a:ext cx="5334345" cy="615553"/>
              </a:xfrm>
              <a:prstGeom prst="rect">
                <a:avLst/>
              </a:prstGeom>
              <a:blipFill rotWithShape="0">
                <a:blip r:embed="rId12"/>
                <a:stretch>
                  <a:fillRect l="-1829" t="-70297" r="-686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05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819400" y="4185047"/>
                <a:ext cx="53343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immediately</m:t>
                      </m:r>
                    </m:oMath>
                  </m:oMathPara>
                </a14:m>
                <a:br>
                  <a:rPr lang="en-US" sz="2000" b="0" i="0" dirty="0">
                    <a:latin typeface="Cambria Math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before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first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185047"/>
                <a:ext cx="5334345" cy="615553"/>
              </a:xfrm>
              <a:prstGeom prst="rect">
                <a:avLst/>
              </a:prstGeom>
              <a:blipFill rotWithShape="0">
                <a:blip r:embed="rId12"/>
                <a:stretch>
                  <a:fillRect l="-1829" t="-70297" r="-686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4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34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895600" y="4185047"/>
                <a:ext cx="499726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start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185047"/>
                <a:ext cx="4997265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1220" t="-72277" r="-732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66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257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4147307"/>
                <a:ext cx="467499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7895" t="-1724" r="-1447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880991" y="4188023"/>
                <a:ext cx="52152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present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991" y="4188023"/>
                <a:ext cx="521527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17" t="-143137" r="-819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658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479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966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02966" y="4873823"/>
                <a:ext cx="27674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966" y="4873823"/>
                <a:ext cx="276742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084" t="-146000" r="-198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5480447"/>
                <a:ext cx="57688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Note</m:t>
                    </m:r>
                    <m:r>
                      <a:rPr lang="en-US" sz="2000" b="0" i="0" smtClean="0">
                        <a:latin typeface="Cambria Math" charset="0"/>
                      </a:rPr>
                      <m:t>: </m:t>
                    </m:r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periodic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eir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where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matches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Cambria Math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of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payments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480447"/>
                <a:ext cx="5768823" cy="615553"/>
              </a:xfrm>
              <a:prstGeom prst="rect">
                <a:avLst/>
              </a:prstGeom>
              <a:blipFill rotWithShape="0">
                <a:blip r:embed="rId14"/>
                <a:stretch>
                  <a:fillRect l="-2220" t="-70297" r="-423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33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860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immediatley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229" t="-70297" r="-686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909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immediatley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229" t="-70297" r="-686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blipFill rotWithShape="0">
                <a:blip r:embed="rId15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02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immediatley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870847"/>
                <a:ext cx="5337102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229" t="-70297" r="-686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blipFill rotWithShape="0">
                <a:blip r:embed="rId15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6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41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blipFill rotWithShape="0">
                <a:blip r:embed="rId12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81200" y="4876800"/>
                <a:ext cx="5952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876800"/>
                <a:ext cx="5952655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0297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392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563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991" y="2971800"/>
                <a:ext cx="538609" cy="430311"/>
              </a:xfrm>
              <a:prstGeom prst="rect">
                <a:avLst/>
              </a:prstGeom>
              <a:blipFill rotWithShape="0">
                <a:blip r:embed="rId12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833107"/>
                <a:ext cx="44345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1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873823"/>
                <a:ext cx="65361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accumulated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873823"/>
                <a:ext cx="65361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t="-146000" r="-56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744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39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963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02966" y="4873823"/>
                <a:ext cx="40396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double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966" y="4873823"/>
                <a:ext cx="4039696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961" t="-146000" r="-10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76400" y="5562600"/>
                <a:ext cx="57688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Note</m:t>
                    </m:r>
                    <m:r>
                      <a:rPr lang="en-US" sz="2000" b="0" i="0" smtClean="0">
                        <a:latin typeface="Cambria Math" charset="0"/>
                      </a:rPr>
                      <m:t>: </m:t>
                    </m:r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periodic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eir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where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matches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Cambria Math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of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payments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562600"/>
                <a:ext cx="5768823" cy="615553"/>
              </a:xfrm>
              <a:prstGeom prst="rect">
                <a:avLst/>
              </a:prstGeom>
              <a:blipFill rotWithShape="0">
                <a:blip r:embed="rId14"/>
                <a:stretch>
                  <a:fillRect l="-2220" t="-71000" r="-423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258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1091" t="-70297" r="-1200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607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1091" t="-70297" r="-1200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blipFill rotWithShape="0">
                <a:blip r:embed="rId15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78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6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870847"/>
                <a:ext cx="5588261" cy="615553"/>
              </a:xfrm>
              <a:prstGeom prst="rect">
                <a:avLst/>
              </a:prstGeom>
              <a:blipFill rotWithShape="0">
                <a:blip r:embed="rId13"/>
                <a:stretch>
                  <a:fillRect l="-1091" t="-70297" r="-1200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blipFill rotWithShape="0">
                <a:blip r:embed="rId15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6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51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4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167137" y="4876800"/>
                <a:ext cx="49956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137" y="4876800"/>
                <a:ext cx="4995663" cy="615553"/>
              </a:xfrm>
              <a:prstGeom prst="rect">
                <a:avLst/>
              </a:prstGeom>
              <a:blipFill rotWithShape="0">
                <a:blip r:embed="rId15"/>
                <a:stretch>
                  <a:fillRect l="-1343" t="-70297" r="-855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426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638858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301" y="4833107"/>
                <a:ext cx="44345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219" t="-3509" r="-164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145" y="4114800"/>
                <a:ext cx="44345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4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50652" y="4873823"/>
                <a:ext cx="57731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accumulated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52" y="4873823"/>
                <a:ext cx="5773119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06" t="-146000" r="-10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014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769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74410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5319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803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2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4488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2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7007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2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908" t="-143137" r="-142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pdf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blipFill rotWithShape="0">
                <a:blip r:embed="rId16"/>
                <a:stretch>
                  <a:fillRect t="-146000" r="-46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63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665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1191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0942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4377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9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0589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9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1"/>
                <a:stretch>
                  <a:fillRect t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0480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9"/>
                <a:stretch>
                  <a:fillRect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1"/>
                <a:stretch>
                  <a:fillRect t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908" t="-143137" r="-142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pdf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6000" r="-46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4627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562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938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138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59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2966" y="4188023"/>
                <a:ext cx="27866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966" y="4188023"/>
                <a:ext cx="2786660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057" t="-143137" r="-152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676400" y="4721423"/>
                <a:ext cx="57688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Note</m:t>
                    </m:r>
                    <m:r>
                      <a:rPr lang="en-US" sz="2000" b="0" i="0" smtClean="0">
                        <a:latin typeface="Cambria Math" charset="0"/>
                      </a:rPr>
                      <m:t>: </m:t>
                    </m:r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periodic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eir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where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matches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Cambria Math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period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of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payments</m:t>
                    </m:r>
                  </m:oMath>
                </a14:m>
                <a:r>
                  <a:rPr lang="en-US" sz="2000" b="0" dirty="0"/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721423"/>
                <a:ext cx="5768823" cy="615553"/>
              </a:xfrm>
              <a:prstGeom prst="rect">
                <a:avLst/>
              </a:prstGeom>
              <a:blipFill rotWithShape="0">
                <a:blip r:embed="rId12"/>
                <a:stretch>
                  <a:fillRect l="-2220" t="-71000" r="-423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5675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6137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38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30130"/>
                <a:ext cx="2362200" cy="65627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800600"/>
                <a:ext cx="171040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423" t="-146000" r="-46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2362200" cy="65627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407223"/>
                <a:ext cx="470192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908" t="-143137" r="-142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pdf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97" y="5940623"/>
                <a:ext cx="3962303" cy="307777"/>
              </a:xfrm>
              <a:prstGeom prst="rect">
                <a:avLst/>
              </a:prstGeom>
              <a:blipFill rotWithShape="0">
                <a:blip r:embed="rId19"/>
                <a:stretch>
                  <a:fillRect t="-146000" r="-46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166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2857" r="-10227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7876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658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273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blipFill rotWithShape="0">
                <a:blip r:embed="rId16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15815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blipFill rotWithShape="0">
                <a:blip r:embed="rId16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28395" y="4492823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492823"/>
                <a:ext cx="1710405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423" t="-143137" r="-462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15000" y="4449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49130"/>
                <a:ext cx="2362200" cy="656270"/>
              </a:xfrm>
              <a:prstGeom prst="rect">
                <a:avLst/>
              </a:prstGeom>
              <a:blipFill rotWithShape="0">
                <a:blip r:embed="rId18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0436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91" y="2971800"/>
                <a:ext cx="538609" cy="419282"/>
              </a:xfrm>
              <a:prstGeom prst="rect">
                <a:avLst/>
              </a:prstGeom>
              <a:blipFill rotWithShape="0">
                <a:blip r:embed="rId11"/>
                <a:stretch>
                  <a:fillRect l="-11236" t="-5882" r="-10112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>
            <a:cxnSpLocks/>
          </p:cNvCxnSpPr>
          <p:nvPr/>
        </p:nvCxnSpPr>
        <p:spPr>
          <a:xfrm>
            <a:off x="4876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charset="0"/>
                                    </a:rPr>
                                    <m:t>th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91" y="2971800"/>
                <a:ext cx="538609" cy="430311"/>
              </a:xfrm>
              <a:prstGeom prst="rect">
                <a:avLst/>
              </a:prstGeom>
              <a:blipFill rotWithShape="0">
                <a:blip r:embed="rId13"/>
                <a:stretch>
                  <a:fillRect l="-11236" t="-2857" r="-10112" b="-7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49130"/>
                <a:ext cx="2362200" cy="656270"/>
              </a:xfrm>
              <a:prstGeom prst="rect">
                <a:avLst/>
              </a:prstGeom>
              <a:blipFill rotWithShape="0">
                <a:blip r:embed="rId16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28395" y="4492823"/>
                <a:ext cx="1710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equivalently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395" y="4492823"/>
                <a:ext cx="1710405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423" t="-143137" r="-462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15000" y="4449130"/>
                <a:ext cx="2362200" cy="656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49130"/>
                <a:ext cx="2362200" cy="656270"/>
              </a:xfrm>
              <a:prstGeom prst="rect">
                <a:avLst/>
              </a:prstGeom>
              <a:blipFill rotWithShape="0">
                <a:blip r:embed="rId18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209800" y="5181600"/>
                <a:ext cx="4701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181600"/>
                <a:ext cx="4701928" cy="307777"/>
              </a:xfrm>
              <a:prstGeom prst="rect">
                <a:avLst/>
              </a:prstGeom>
              <a:blipFill rotWithShape="0">
                <a:blip r:embed="rId19"/>
                <a:stretch>
                  <a:fillRect l="-908" t="-146000" r="-14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67097" y="5864423"/>
                <a:ext cx="39623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pdf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matches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97" y="5864423"/>
                <a:ext cx="3962303" cy="307777"/>
              </a:xfrm>
              <a:prstGeom prst="rect">
                <a:avLst/>
              </a:prstGeom>
              <a:blipFill rotWithShape="0">
                <a:blip r:embed="rId20"/>
                <a:stretch>
                  <a:fillRect t="-143137" r="-46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𝐑𝐞𝐥𝐚𝐭𝐢𝐨𝐧𝐬𝐡𝐢𝐩𝐬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5181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467499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7895" t="-3509" r="-1447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8101" y="35052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443455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443455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𝐒𝐮𝐦𝐦𝐚𝐫𝐲</m:t>
                      </m:r>
                    </m:oMath>
                  </m:oMathPara>
                </a14:m>
                <a:endParaRPr lang="en-US" b="1" dirty="0">
                  <a:latin typeface="Cambria Math" charset="0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07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133600" y="4114800"/>
                <a:ext cx="55882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before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first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5588261" cy="615553"/>
              </a:xfrm>
              <a:prstGeom prst="rect">
                <a:avLst/>
              </a:prstGeom>
              <a:blipFill rotWithShape="0">
                <a:blip r:embed="rId11"/>
                <a:stretch>
                  <a:fillRect l="-1091" t="-72277" r="-1200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3683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𝐒𝐮𝐦𝐦𝐚𝐫𝐲</m:t>
                      </m:r>
                    </m:oMath>
                  </m:oMathPara>
                </a14:m>
                <a:endParaRPr lang="en-US" b="1" dirty="0">
                  <a:latin typeface="Cambria Math" charset="0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4545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12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133600" y="4114800"/>
                <a:ext cx="55882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before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first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5588261" cy="615553"/>
              </a:xfrm>
              <a:prstGeom prst="rect">
                <a:avLst/>
              </a:prstGeom>
              <a:blipFill rotWithShape="0">
                <a:blip r:embed="rId11"/>
                <a:stretch>
                  <a:fillRect l="-1091" t="-72277" r="-1200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3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34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057400" y="4114800"/>
                <a:ext cx="5952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start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114800"/>
                <a:ext cx="5952655" cy="615553"/>
              </a:xfrm>
              <a:prstGeom prst="rect">
                <a:avLst/>
              </a:prstGeom>
              <a:blipFill rotWithShape="0">
                <a:blip r:embed="rId11"/>
                <a:stretch>
                  <a:fillRect t="-72277" b="-88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2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42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49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057400" y="4114800"/>
                <a:ext cx="60344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present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level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114800"/>
                <a:ext cx="6034409" cy="307777"/>
              </a:xfrm>
              <a:prstGeom prst="rect">
                <a:avLst/>
              </a:prstGeom>
              <a:blipFill rotWithShape="0">
                <a:blip r:embed="rId11"/>
                <a:stretch>
                  <a:fillRect t="-146000" r="-20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charset="0"/>
                                    </a:rPr>
                                    <m:t>st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200" i="1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charset="0"/>
                                </a:rPr>
                                <m:t>period</m:t>
                              </m:r>
                              <m:r>
                                <m:rPr>
                                  <m:nor/>
                                </m:rPr>
                                <a:rPr lang="en-US" sz="1200" dirty="0"/>
                                <m:t> </m:t>
                              </m:r>
                            </m:e>
                          </m:eqArr>
                        </m:e>
                      </m:groupCh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538609" cy="419282"/>
              </a:xfrm>
              <a:prstGeom prst="rect">
                <a:avLst/>
              </a:prstGeom>
              <a:blipFill rotWithShape="0">
                <a:blip r:embed="rId12"/>
                <a:stretch>
                  <a:fillRect l="-11364" t="-5882" r="-10227" b="-80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72585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42919</TotalTime>
  <Words>1247</Words>
  <Application>Microsoft Macintosh PowerPoint</Application>
  <PresentationFormat>On-screen Show (4:3)</PresentationFormat>
  <Paragraphs>784</Paragraphs>
  <Slides>60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2044</cp:revision>
  <dcterms:created xsi:type="dcterms:W3CDTF">2018-09-11T09:20:33Z</dcterms:created>
  <dcterms:modified xsi:type="dcterms:W3CDTF">2020-01-30T18:24:34Z</dcterms:modified>
</cp:coreProperties>
</file>