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0"/>
  </p:notesMasterIdLst>
  <p:sldIdLst>
    <p:sldId id="284" r:id="rId2"/>
    <p:sldId id="545" r:id="rId3"/>
    <p:sldId id="546" r:id="rId4"/>
    <p:sldId id="547" r:id="rId5"/>
    <p:sldId id="658" r:id="rId6"/>
    <p:sldId id="567" r:id="rId7"/>
    <p:sldId id="570" r:id="rId8"/>
    <p:sldId id="569" r:id="rId9"/>
    <p:sldId id="568" r:id="rId10"/>
    <p:sldId id="566" r:id="rId11"/>
    <p:sldId id="565" r:id="rId12"/>
    <p:sldId id="564" r:id="rId13"/>
    <p:sldId id="563" r:id="rId14"/>
    <p:sldId id="562" r:id="rId15"/>
    <p:sldId id="560" r:id="rId16"/>
    <p:sldId id="559" r:id="rId17"/>
    <p:sldId id="561" r:id="rId18"/>
    <p:sldId id="571" r:id="rId19"/>
    <p:sldId id="572" r:id="rId20"/>
    <p:sldId id="575" r:id="rId21"/>
    <p:sldId id="573" r:id="rId22"/>
    <p:sldId id="590" r:id="rId23"/>
    <p:sldId id="576" r:id="rId24"/>
    <p:sldId id="577" r:id="rId25"/>
    <p:sldId id="578" r:id="rId26"/>
    <p:sldId id="579" r:id="rId27"/>
    <p:sldId id="580" r:id="rId28"/>
    <p:sldId id="591" r:id="rId29"/>
    <p:sldId id="594" r:id="rId30"/>
    <p:sldId id="592" r:id="rId31"/>
    <p:sldId id="593" r:id="rId32"/>
    <p:sldId id="595" r:id="rId33"/>
    <p:sldId id="661" r:id="rId34"/>
    <p:sldId id="662" r:id="rId35"/>
    <p:sldId id="663" r:id="rId36"/>
    <p:sldId id="598" r:id="rId37"/>
    <p:sldId id="601" r:id="rId38"/>
    <p:sldId id="612" r:id="rId39"/>
    <p:sldId id="613" r:id="rId40"/>
    <p:sldId id="614" r:id="rId41"/>
    <p:sldId id="616" r:id="rId42"/>
    <p:sldId id="617" r:id="rId43"/>
    <p:sldId id="618" r:id="rId44"/>
    <p:sldId id="664" r:id="rId45"/>
    <p:sldId id="665" r:id="rId46"/>
    <p:sldId id="621" r:id="rId47"/>
    <p:sldId id="611" r:id="rId48"/>
    <p:sldId id="623" r:id="rId49"/>
    <p:sldId id="627" r:id="rId50"/>
    <p:sldId id="625" r:id="rId51"/>
    <p:sldId id="666" r:id="rId52"/>
    <p:sldId id="631" r:id="rId53"/>
    <p:sldId id="630" r:id="rId54"/>
    <p:sldId id="667" r:id="rId55"/>
    <p:sldId id="634" r:id="rId56"/>
    <p:sldId id="635" r:id="rId57"/>
    <p:sldId id="633" r:id="rId58"/>
    <p:sldId id="587" r:id="rId59"/>
    <p:sldId id="637" r:id="rId60"/>
    <p:sldId id="636" r:id="rId61"/>
    <p:sldId id="638" r:id="rId62"/>
    <p:sldId id="639" r:id="rId63"/>
    <p:sldId id="640" r:id="rId64"/>
    <p:sldId id="642" r:id="rId65"/>
    <p:sldId id="641" r:id="rId66"/>
    <p:sldId id="643" r:id="rId67"/>
    <p:sldId id="646" r:id="rId68"/>
    <p:sldId id="644" r:id="rId69"/>
    <p:sldId id="647" r:id="rId70"/>
    <p:sldId id="645" r:id="rId71"/>
    <p:sldId id="648" r:id="rId72"/>
    <p:sldId id="649" r:id="rId73"/>
    <p:sldId id="651" r:id="rId74"/>
    <p:sldId id="652" r:id="rId75"/>
    <p:sldId id="655" r:id="rId76"/>
    <p:sldId id="653" r:id="rId77"/>
    <p:sldId id="656" r:id="rId78"/>
    <p:sldId id="657" r:id="rId7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545"/>
            <p14:sldId id="546"/>
            <p14:sldId id="547"/>
            <p14:sldId id="658"/>
            <p14:sldId id="567"/>
            <p14:sldId id="570"/>
            <p14:sldId id="569"/>
            <p14:sldId id="568"/>
            <p14:sldId id="566"/>
            <p14:sldId id="565"/>
            <p14:sldId id="564"/>
            <p14:sldId id="563"/>
            <p14:sldId id="562"/>
            <p14:sldId id="560"/>
            <p14:sldId id="559"/>
            <p14:sldId id="561"/>
            <p14:sldId id="571"/>
            <p14:sldId id="572"/>
            <p14:sldId id="575"/>
            <p14:sldId id="573"/>
            <p14:sldId id="590"/>
            <p14:sldId id="576"/>
            <p14:sldId id="577"/>
            <p14:sldId id="578"/>
            <p14:sldId id="579"/>
            <p14:sldId id="580"/>
            <p14:sldId id="591"/>
            <p14:sldId id="594"/>
            <p14:sldId id="592"/>
            <p14:sldId id="593"/>
            <p14:sldId id="595"/>
            <p14:sldId id="661"/>
            <p14:sldId id="662"/>
            <p14:sldId id="663"/>
            <p14:sldId id="598"/>
            <p14:sldId id="601"/>
            <p14:sldId id="612"/>
            <p14:sldId id="613"/>
            <p14:sldId id="614"/>
            <p14:sldId id="616"/>
            <p14:sldId id="617"/>
            <p14:sldId id="618"/>
            <p14:sldId id="664"/>
            <p14:sldId id="665"/>
            <p14:sldId id="621"/>
            <p14:sldId id="611"/>
            <p14:sldId id="623"/>
            <p14:sldId id="627"/>
            <p14:sldId id="625"/>
            <p14:sldId id="666"/>
            <p14:sldId id="631"/>
            <p14:sldId id="630"/>
            <p14:sldId id="667"/>
            <p14:sldId id="634"/>
            <p14:sldId id="635"/>
            <p14:sldId id="633"/>
            <p14:sldId id="587"/>
            <p14:sldId id="637"/>
            <p14:sldId id="636"/>
            <p14:sldId id="638"/>
            <p14:sldId id="639"/>
            <p14:sldId id="640"/>
            <p14:sldId id="642"/>
            <p14:sldId id="641"/>
            <p14:sldId id="643"/>
            <p14:sldId id="646"/>
            <p14:sldId id="644"/>
            <p14:sldId id="647"/>
            <p14:sldId id="645"/>
            <p14:sldId id="648"/>
            <p14:sldId id="649"/>
            <p14:sldId id="651"/>
            <p14:sldId id="652"/>
            <p14:sldId id="655"/>
            <p14:sldId id="653"/>
            <p14:sldId id="656"/>
            <p14:sldId id="657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5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51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71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03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965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501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2900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46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9646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99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40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7088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142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235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745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944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9721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262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8946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3040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3416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75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319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428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931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723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7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202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53301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009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001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1254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803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552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5930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2375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0045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1582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922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507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4329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79606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5091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683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497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15347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0693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2833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01098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7884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29248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856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4953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9371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70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4173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8214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2490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9490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5288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4904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67895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8345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71291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79758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6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23741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98772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05889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87134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27794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661061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03287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4879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28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592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06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5" Type="http://schemas.openxmlformats.org/officeDocument/2006/relationships/image" Target="../media/image20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5" Type="http://schemas.openxmlformats.org/officeDocument/2006/relationships/image" Target="../media/image21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5" Type="http://schemas.openxmlformats.org/officeDocument/2006/relationships/image" Target="../media/image21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5" Type="http://schemas.openxmlformats.org/officeDocument/2006/relationships/image" Target="../media/image21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5" Type="http://schemas.openxmlformats.org/officeDocument/2006/relationships/image" Target="../media/image21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5" Type="http://schemas.openxmlformats.org/officeDocument/2006/relationships/image" Target="../media/image21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5" Type="http://schemas.openxmlformats.org/officeDocument/2006/relationships/image" Target="../media/image29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5" Type="http://schemas.openxmlformats.org/officeDocument/2006/relationships/image" Target="../media/image29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3.png"/><Relationship Id="rId3" Type="http://schemas.openxmlformats.org/officeDocument/2006/relationships/image" Target="../media/image13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png"/><Relationship Id="rId3" Type="http://schemas.openxmlformats.org/officeDocument/2006/relationships/image" Target="../media/image13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png"/><Relationship Id="rId3" Type="http://schemas.openxmlformats.org/officeDocument/2006/relationships/image" Target="../media/image13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33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37.png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png"/><Relationship Id="rId3" Type="http://schemas.openxmlformats.org/officeDocument/2006/relationships/image" Target="../media/image13.png"/><Relationship Id="rId12" Type="http://schemas.openxmlformats.org/officeDocument/2006/relationships/image" Target="../media/image35.png"/><Relationship Id="rId17" Type="http://schemas.openxmlformats.org/officeDocument/2006/relationships/image" Target="../media/image39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33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37.png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png"/><Relationship Id="rId18" Type="http://schemas.openxmlformats.org/officeDocument/2006/relationships/image" Target="../media/image40.png"/><Relationship Id="rId3" Type="http://schemas.openxmlformats.org/officeDocument/2006/relationships/image" Target="../media/image13.png"/><Relationship Id="rId12" Type="http://schemas.openxmlformats.org/officeDocument/2006/relationships/image" Target="../media/image35.png"/><Relationship Id="rId17" Type="http://schemas.openxmlformats.org/officeDocument/2006/relationships/image" Target="../media/image39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33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13.png"/><Relationship Id="rId12" Type="http://schemas.openxmlformats.org/officeDocument/2006/relationships/image" Target="../media/image35.png"/><Relationship Id="rId17" Type="http://schemas.openxmlformats.org/officeDocument/2006/relationships/image" Target="../media/image39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33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37.png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png"/><Relationship Id="rId18" Type="http://schemas.openxmlformats.org/officeDocument/2006/relationships/image" Target="../media/image42.png"/><Relationship Id="rId3" Type="http://schemas.openxmlformats.org/officeDocument/2006/relationships/image" Target="../media/image13.png"/><Relationship Id="rId12" Type="http://schemas.openxmlformats.org/officeDocument/2006/relationships/image" Target="../media/image35.png"/><Relationship Id="rId17" Type="http://schemas.openxmlformats.org/officeDocument/2006/relationships/image" Target="../media/image39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33.png"/><Relationship Id="rId10" Type="http://schemas.openxmlformats.org/officeDocument/2006/relationships/image" Target="../media/image7.png"/><Relationship Id="rId19" Type="http://schemas.openxmlformats.org/officeDocument/2006/relationships/image" Target="../media/image420.png"/><Relationship Id="rId4" Type="http://schemas.openxmlformats.org/officeDocument/2006/relationships/image" Target="../media/image1.png"/><Relationship Id="rId1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png"/><Relationship Id="rId3" Type="http://schemas.openxmlformats.org/officeDocument/2006/relationships/image" Target="../media/image13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43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3" Type="http://schemas.openxmlformats.org/officeDocument/2006/relationships/image" Target="../media/image13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8.png"/></Relationships>
</file>

<file path=ppt/slides/_rels/slide2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3" Type="http://schemas.openxmlformats.org/officeDocument/2006/relationships/image" Target="../media/image13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12.png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3" Type="http://schemas.openxmlformats.org/officeDocument/2006/relationships/image" Target="../media/image13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5" Type="http://schemas.openxmlformats.org/officeDocument/2006/relationships/image" Target="../media/image50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9.png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3" Type="http://schemas.openxmlformats.org/officeDocument/2006/relationships/image" Target="../media/image13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31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5" Type="http://schemas.openxmlformats.org/officeDocument/2006/relationships/image" Target="../media/image50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9.png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3" Type="http://schemas.openxmlformats.org/officeDocument/2006/relationships/image" Target="../media/image13.png"/><Relationship Id="rId12" Type="http://schemas.openxmlformats.org/officeDocument/2006/relationships/image" Target="../media/image46.png"/><Relationship Id="rId17" Type="http://schemas.openxmlformats.org/officeDocument/2006/relationships/image" Target="../media/image52.png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5" Type="http://schemas.openxmlformats.org/officeDocument/2006/relationships/image" Target="../media/image50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9.png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18" Type="http://schemas.openxmlformats.org/officeDocument/2006/relationships/image" Target="../media/image53.png"/><Relationship Id="rId3" Type="http://schemas.openxmlformats.org/officeDocument/2006/relationships/image" Target="../media/image13.png"/><Relationship Id="rId12" Type="http://schemas.openxmlformats.org/officeDocument/2006/relationships/image" Target="../media/image46.png"/><Relationship Id="rId17" Type="http://schemas.openxmlformats.org/officeDocument/2006/relationships/image" Target="../media/image52.png"/><Relationship Id="rId2" Type="http://schemas.openxmlformats.org/officeDocument/2006/relationships/notesSlide" Target="../notesSlides/notesSlide33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5" Type="http://schemas.openxmlformats.org/officeDocument/2006/relationships/image" Target="../media/image50.png"/><Relationship Id="rId10" Type="http://schemas.openxmlformats.org/officeDocument/2006/relationships/image" Target="../media/image7.png"/><Relationship Id="rId19" Type="http://schemas.openxmlformats.org/officeDocument/2006/relationships/image" Target="../media/image54.png"/><Relationship Id="rId4" Type="http://schemas.openxmlformats.org/officeDocument/2006/relationships/image" Target="../media/image1.png"/><Relationship Id="rId14" Type="http://schemas.openxmlformats.org/officeDocument/2006/relationships/image" Target="../media/image49.png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18" Type="http://schemas.openxmlformats.org/officeDocument/2006/relationships/image" Target="../media/image53.png"/><Relationship Id="rId3" Type="http://schemas.openxmlformats.org/officeDocument/2006/relationships/image" Target="../media/image13.png"/><Relationship Id="rId12" Type="http://schemas.openxmlformats.org/officeDocument/2006/relationships/image" Target="../media/image46.png"/><Relationship Id="rId17" Type="http://schemas.openxmlformats.org/officeDocument/2006/relationships/image" Target="../media/image52.png"/><Relationship Id="rId2" Type="http://schemas.openxmlformats.org/officeDocument/2006/relationships/notesSlide" Target="../notesSlides/notesSlide34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5" Type="http://schemas.openxmlformats.org/officeDocument/2006/relationships/image" Target="../media/image50.png"/><Relationship Id="rId10" Type="http://schemas.openxmlformats.org/officeDocument/2006/relationships/image" Target="../media/image7.png"/><Relationship Id="rId19" Type="http://schemas.openxmlformats.org/officeDocument/2006/relationships/image" Target="../media/image55.png"/><Relationship Id="rId4" Type="http://schemas.openxmlformats.org/officeDocument/2006/relationships/image" Target="../media/image1.png"/><Relationship Id="rId14" Type="http://schemas.openxmlformats.org/officeDocument/2006/relationships/image" Target="../media/image49.png"/></Relationships>
</file>

<file path=ppt/slides/_rels/slide3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18" Type="http://schemas.openxmlformats.org/officeDocument/2006/relationships/image" Target="../media/image53.png"/><Relationship Id="rId3" Type="http://schemas.openxmlformats.org/officeDocument/2006/relationships/image" Target="../media/image13.png"/><Relationship Id="rId12" Type="http://schemas.openxmlformats.org/officeDocument/2006/relationships/image" Target="../media/image46.png"/><Relationship Id="rId17" Type="http://schemas.openxmlformats.org/officeDocument/2006/relationships/image" Target="../media/image52.png"/><Relationship Id="rId2" Type="http://schemas.openxmlformats.org/officeDocument/2006/relationships/notesSlide" Target="../notesSlides/notesSlide35.xml"/><Relationship Id="rId16" Type="http://schemas.openxmlformats.org/officeDocument/2006/relationships/image" Target="../media/image51.png"/><Relationship Id="rId20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5" Type="http://schemas.openxmlformats.org/officeDocument/2006/relationships/image" Target="../media/image50.png"/><Relationship Id="rId10" Type="http://schemas.openxmlformats.org/officeDocument/2006/relationships/image" Target="../media/image7.png"/><Relationship Id="rId19" Type="http://schemas.openxmlformats.org/officeDocument/2006/relationships/image" Target="../media/image55.png"/><Relationship Id="rId4" Type="http://schemas.openxmlformats.org/officeDocument/2006/relationships/image" Target="../media/image1.png"/><Relationship Id="rId14" Type="http://schemas.openxmlformats.org/officeDocument/2006/relationships/image" Target="../media/image49.png"/></Relationships>
</file>

<file path=ppt/slides/_rels/slide3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18" Type="http://schemas.openxmlformats.org/officeDocument/2006/relationships/image" Target="../media/image57.png"/><Relationship Id="rId3" Type="http://schemas.openxmlformats.org/officeDocument/2006/relationships/image" Target="../media/image13.png"/><Relationship Id="rId12" Type="http://schemas.openxmlformats.org/officeDocument/2006/relationships/image" Target="../media/image46.png"/><Relationship Id="rId17" Type="http://schemas.openxmlformats.org/officeDocument/2006/relationships/image" Target="../media/image560.png"/><Relationship Id="rId2" Type="http://schemas.openxmlformats.org/officeDocument/2006/relationships/notesSlide" Target="../notesSlides/notesSlide36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5" Type="http://schemas.openxmlformats.org/officeDocument/2006/relationships/image" Target="../media/image2.png"/><Relationship Id="rId15" Type="http://schemas.openxmlformats.org/officeDocument/2006/relationships/image" Target="../media/image50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3" Type="http://schemas.openxmlformats.org/officeDocument/2006/relationships/image" Target="../media/image13.png"/><Relationship Id="rId12" Type="http://schemas.openxmlformats.org/officeDocument/2006/relationships/image" Target="../media/image5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7.png"/></Relationships>
</file>

<file path=ppt/slides/_rels/slide3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3" Type="http://schemas.openxmlformats.org/officeDocument/2006/relationships/image" Target="../media/image13.png"/><Relationship Id="rId12" Type="http://schemas.openxmlformats.org/officeDocument/2006/relationships/image" Target="../media/image5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5" Type="http://schemas.openxmlformats.org/officeDocument/2006/relationships/image" Target="../media/image60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3" Type="http://schemas.openxmlformats.org/officeDocument/2006/relationships/image" Target="../media/image13.png"/><Relationship Id="rId12" Type="http://schemas.openxmlformats.org/officeDocument/2006/relationships/image" Target="../media/image59.png"/><Relationship Id="rId2" Type="http://schemas.openxmlformats.org/officeDocument/2006/relationships/notesSlide" Target="../notesSlides/notesSlide40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5" Type="http://schemas.openxmlformats.org/officeDocument/2006/relationships/image" Target="../media/image61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7.png"/></Relationships>
</file>

<file path=ppt/slides/_rels/slide4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3" Type="http://schemas.openxmlformats.org/officeDocument/2006/relationships/image" Target="../media/image13.png"/><Relationship Id="rId12" Type="http://schemas.openxmlformats.org/officeDocument/2006/relationships/image" Target="../media/image59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41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5" Type="http://schemas.openxmlformats.org/officeDocument/2006/relationships/image" Target="../media/image61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7.png"/></Relationships>
</file>

<file path=ppt/slides/_rels/slide4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18" Type="http://schemas.openxmlformats.org/officeDocument/2006/relationships/image" Target="../media/image64.png"/><Relationship Id="rId3" Type="http://schemas.openxmlformats.org/officeDocument/2006/relationships/image" Target="../media/image13.png"/><Relationship Id="rId12" Type="http://schemas.openxmlformats.org/officeDocument/2006/relationships/image" Target="../media/image59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42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5" Type="http://schemas.openxmlformats.org/officeDocument/2006/relationships/image" Target="../media/image61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7.png"/></Relationships>
</file>

<file path=ppt/slides/_rels/slide4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18" Type="http://schemas.openxmlformats.org/officeDocument/2006/relationships/image" Target="../media/image64.png"/><Relationship Id="rId3" Type="http://schemas.openxmlformats.org/officeDocument/2006/relationships/image" Target="../media/image13.png"/><Relationship Id="rId12" Type="http://schemas.openxmlformats.org/officeDocument/2006/relationships/image" Target="../media/image59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43.xml"/><Relationship Id="rId16" Type="http://schemas.openxmlformats.org/officeDocument/2006/relationships/image" Target="../media/image62.png"/><Relationship Id="rId20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5" Type="http://schemas.openxmlformats.org/officeDocument/2006/relationships/image" Target="../media/image61.png"/><Relationship Id="rId10" Type="http://schemas.openxmlformats.org/officeDocument/2006/relationships/image" Target="../media/image7.png"/><Relationship Id="rId19" Type="http://schemas.openxmlformats.org/officeDocument/2006/relationships/image" Target="../media/image65.png"/><Relationship Id="rId4" Type="http://schemas.openxmlformats.org/officeDocument/2006/relationships/image" Target="../media/image1.png"/><Relationship Id="rId14" Type="http://schemas.openxmlformats.org/officeDocument/2006/relationships/image" Target="../media/image47.png"/></Relationships>
</file>

<file path=ppt/slides/_rels/slide4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18" Type="http://schemas.openxmlformats.org/officeDocument/2006/relationships/image" Target="../media/image64.png"/><Relationship Id="rId3" Type="http://schemas.openxmlformats.org/officeDocument/2006/relationships/image" Target="../media/image13.png"/><Relationship Id="rId12" Type="http://schemas.openxmlformats.org/officeDocument/2006/relationships/image" Target="../media/image59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44.xml"/><Relationship Id="rId16" Type="http://schemas.openxmlformats.org/officeDocument/2006/relationships/image" Target="../media/image62.png"/><Relationship Id="rId20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5" Type="http://schemas.openxmlformats.org/officeDocument/2006/relationships/image" Target="../media/image61.png"/><Relationship Id="rId10" Type="http://schemas.openxmlformats.org/officeDocument/2006/relationships/image" Target="../media/image7.png"/><Relationship Id="rId19" Type="http://schemas.openxmlformats.org/officeDocument/2006/relationships/image" Target="../media/image65.png"/><Relationship Id="rId4" Type="http://schemas.openxmlformats.org/officeDocument/2006/relationships/image" Target="../media/image1.png"/><Relationship Id="rId14" Type="http://schemas.openxmlformats.org/officeDocument/2006/relationships/image" Target="../media/image47.png"/></Relationships>
</file>

<file path=ppt/slides/_rels/slide4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18" Type="http://schemas.openxmlformats.org/officeDocument/2006/relationships/image" Target="../media/image64.png"/><Relationship Id="rId3" Type="http://schemas.openxmlformats.org/officeDocument/2006/relationships/image" Target="../media/image13.png"/><Relationship Id="rId21" Type="http://schemas.openxmlformats.org/officeDocument/2006/relationships/image" Target="../media/image68.png"/><Relationship Id="rId12" Type="http://schemas.openxmlformats.org/officeDocument/2006/relationships/image" Target="../media/image59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45.xml"/><Relationship Id="rId16" Type="http://schemas.openxmlformats.org/officeDocument/2006/relationships/image" Target="../media/image62.png"/><Relationship Id="rId20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5" Type="http://schemas.openxmlformats.org/officeDocument/2006/relationships/image" Target="../media/image61.png"/><Relationship Id="rId10" Type="http://schemas.openxmlformats.org/officeDocument/2006/relationships/image" Target="../media/image7.png"/><Relationship Id="rId19" Type="http://schemas.openxmlformats.org/officeDocument/2006/relationships/image" Target="../media/image65.png"/><Relationship Id="rId4" Type="http://schemas.openxmlformats.org/officeDocument/2006/relationships/image" Target="../media/image1.png"/><Relationship Id="rId14" Type="http://schemas.openxmlformats.org/officeDocument/2006/relationships/image" Target="../media/image47.png"/></Relationships>
</file>

<file path=ppt/slides/_rels/slide4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18" Type="http://schemas.openxmlformats.org/officeDocument/2006/relationships/image" Target="../media/image680.png"/><Relationship Id="rId3" Type="http://schemas.openxmlformats.org/officeDocument/2006/relationships/image" Target="../media/image13.png"/><Relationship Id="rId12" Type="http://schemas.openxmlformats.org/officeDocument/2006/relationships/image" Target="../media/image59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46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.png"/><Relationship Id="rId5" Type="http://schemas.openxmlformats.org/officeDocument/2006/relationships/image" Target="../media/image2.png"/><Relationship Id="rId15" Type="http://schemas.openxmlformats.org/officeDocument/2006/relationships/image" Target="../media/image61.png"/><Relationship Id="rId10" Type="http://schemas.openxmlformats.org/officeDocument/2006/relationships/image" Target="../media/image7.png"/><Relationship Id="rId19" Type="http://schemas.openxmlformats.org/officeDocument/2006/relationships/image" Target="../media/image69.png"/><Relationship Id="rId4" Type="http://schemas.openxmlformats.org/officeDocument/2006/relationships/image" Target="../media/image1.png"/><Relationship Id="rId14" Type="http://schemas.openxmlformats.org/officeDocument/2006/relationships/image" Target="../media/image47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6.png"/><Relationship Id="rId4" Type="http://schemas.openxmlformats.org/officeDocument/2006/relationships/image" Target="../media/image7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6.png"/><Relationship Id="rId4" Type="http://schemas.openxmlformats.org/officeDocument/2006/relationships/image" Target="../media/image72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6.png"/><Relationship Id="rId4" Type="http://schemas.openxmlformats.org/officeDocument/2006/relationships/image" Target="../media/image72.png"/><Relationship Id="rId9" Type="http://schemas.openxmlformats.org/officeDocument/2006/relationships/image" Target="../media/image78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6.png"/><Relationship Id="rId4" Type="http://schemas.openxmlformats.org/officeDocument/2006/relationships/image" Target="../media/image7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6.png"/><Relationship Id="rId4" Type="http://schemas.openxmlformats.org/officeDocument/2006/relationships/image" Target="../media/image72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6.png"/><Relationship Id="rId4" Type="http://schemas.openxmlformats.org/officeDocument/2006/relationships/image" Target="../media/image72.png"/><Relationship Id="rId9" Type="http://schemas.openxmlformats.org/officeDocument/2006/relationships/image" Target="../media/image80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7" Type="http://schemas.openxmlformats.org/officeDocument/2006/relationships/image" Target="../media/image8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5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85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6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59.xml"/><Relationship Id="rId16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85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60.xml"/><Relationship Id="rId16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86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17" Type="http://schemas.openxmlformats.org/officeDocument/2006/relationships/image" Target="../media/image88.png"/><Relationship Id="rId2" Type="http://schemas.openxmlformats.org/officeDocument/2006/relationships/notesSlide" Target="../notesSlides/notesSlide61.xml"/><Relationship Id="rId16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86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17" Type="http://schemas.openxmlformats.org/officeDocument/2006/relationships/image" Target="../media/image89.png"/><Relationship Id="rId2" Type="http://schemas.openxmlformats.org/officeDocument/2006/relationships/notesSlide" Target="../notesSlides/notesSlide62.xml"/><Relationship Id="rId16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86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17" Type="http://schemas.openxmlformats.org/officeDocument/2006/relationships/image" Target="../media/image90.png"/><Relationship Id="rId2" Type="http://schemas.openxmlformats.org/officeDocument/2006/relationships/notesSlide" Target="../notesSlides/notesSlide63.xml"/><Relationship Id="rId16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86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17" Type="http://schemas.openxmlformats.org/officeDocument/2006/relationships/image" Target="../media/image91.png"/><Relationship Id="rId2" Type="http://schemas.openxmlformats.org/officeDocument/2006/relationships/notesSlide" Target="../notesSlides/notesSlide64.xml"/><Relationship Id="rId16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86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65.xml"/><Relationship Id="rId16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92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17" Type="http://schemas.openxmlformats.org/officeDocument/2006/relationships/image" Target="../media/image94.png"/><Relationship Id="rId2" Type="http://schemas.openxmlformats.org/officeDocument/2006/relationships/notesSlide" Target="../notesSlides/notesSlide66.xml"/><Relationship Id="rId16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92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18" Type="http://schemas.openxmlformats.org/officeDocument/2006/relationships/image" Target="../media/image9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17" Type="http://schemas.openxmlformats.org/officeDocument/2006/relationships/image" Target="../media/image95.png"/><Relationship Id="rId2" Type="http://schemas.openxmlformats.org/officeDocument/2006/relationships/notesSlide" Target="../notesSlides/notesSlide67.xml"/><Relationship Id="rId16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92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6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18" Type="http://schemas.openxmlformats.org/officeDocument/2006/relationships/image" Target="../media/image94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17" Type="http://schemas.openxmlformats.org/officeDocument/2006/relationships/image" Target="../media/image96.png"/><Relationship Id="rId2" Type="http://schemas.openxmlformats.org/officeDocument/2006/relationships/notesSlide" Target="../notesSlides/notesSlide68.xml"/><Relationship Id="rId16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92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17.png"/></Relationships>
</file>

<file path=ppt/slides/_rels/slide7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18" Type="http://schemas.openxmlformats.org/officeDocument/2006/relationships/image" Target="../media/image98.png"/><Relationship Id="rId3" Type="http://schemas.openxmlformats.org/officeDocument/2006/relationships/image" Target="../media/image81.png"/><Relationship Id="rId12" Type="http://schemas.openxmlformats.org/officeDocument/2006/relationships/image" Target="../media/image35.png"/><Relationship Id="rId17" Type="http://schemas.openxmlformats.org/officeDocument/2006/relationships/image" Target="../media/image97.png"/><Relationship Id="rId2" Type="http://schemas.openxmlformats.org/officeDocument/2006/relationships/notesSlide" Target="../notesSlides/notesSlide69.xml"/><Relationship Id="rId16" Type="http://schemas.openxmlformats.org/officeDocument/2006/relationships/image" Target="../media/image93.png"/><Relationship Id="rId20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92.png"/><Relationship Id="rId19" Type="http://schemas.openxmlformats.org/officeDocument/2006/relationships/image" Target="../media/image94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7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png"/><Relationship Id="rId18" Type="http://schemas.openxmlformats.org/officeDocument/2006/relationships/image" Target="../media/image98.png"/><Relationship Id="rId3" Type="http://schemas.openxmlformats.org/officeDocument/2006/relationships/image" Target="../media/image81.png"/><Relationship Id="rId21" Type="http://schemas.openxmlformats.org/officeDocument/2006/relationships/image" Target="../media/image100.png"/><Relationship Id="rId12" Type="http://schemas.openxmlformats.org/officeDocument/2006/relationships/image" Target="../media/image35.png"/><Relationship Id="rId17" Type="http://schemas.openxmlformats.org/officeDocument/2006/relationships/image" Target="../media/image97.png"/><Relationship Id="rId2" Type="http://schemas.openxmlformats.org/officeDocument/2006/relationships/notesSlide" Target="../notesSlides/notesSlide70.xml"/><Relationship Id="rId16" Type="http://schemas.openxmlformats.org/officeDocument/2006/relationships/image" Target="../media/image93.png"/><Relationship Id="rId20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34.png"/><Relationship Id="rId5" Type="http://schemas.openxmlformats.org/officeDocument/2006/relationships/image" Target="../media/image2.png"/><Relationship Id="rId15" Type="http://schemas.openxmlformats.org/officeDocument/2006/relationships/image" Target="../media/image92.png"/><Relationship Id="rId19" Type="http://schemas.openxmlformats.org/officeDocument/2006/relationships/image" Target="../media/image99.png"/><Relationship Id="rId4" Type="http://schemas.openxmlformats.org/officeDocument/2006/relationships/image" Target="../media/image1.png"/><Relationship Id="rId14" Type="http://schemas.openxmlformats.org/officeDocument/2006/relationships/image" Target="../media/image83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7" Type="http://schemas.openxmlformats.org/officeDocument/2006/relationships/image" Target="../media/image101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81.png"/><Relationship Id="rId7" Type="http://schemas.openxmlformats.org/officeDocument/2006/relationships/image" Target="../media/image101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2.png"/><Relationship Id="rId10" Type="http://schemas.openxmlformats.org/officeDocument/2006/relationships/image" Target="../media/image104.png"/><Relationship Id="rId4" Type="http://schemas.openxmlformats.org/officeDocument/2006/relationships/image" Target="../media/image1.png"/><Relationship Id="rId9" Type="http://schemas.openxmlformats.org/officeDocument/2006/relationships/image" Target="../media/image103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81.png"/><Relationship Id="rId7" Type="http://schemas.openxmlformats.org/officeDocument/2006/relationships/image" Target="../media/image101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105.png"/><Relationship Id="rId5" Type="http://schemas.openxmlformats.org/officeDocument/2006/relationships/image" Target="../media/image2.png"/><Relationship Id="rId10" Type="http://schemas.openxmlformats.org/officeDocument/2006/relationships/image" Target="../media/image104.png"/><Relationship Id="rId4" Type="http://schemas.openxmlformats.org/officeDocument/2006/relationships/image" Target="../media/image1.png"/><Relationship Id="rId9" Type="http://schemas.openxmlformats.org/officeDocument/2006/relationships/image" Target="../media/image103.png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81.png"/><Relationship Id="rId7" Type="http://schemas.openxmlformats.org/officeDocument/2006/relationships/image" Target="../media/image101.png"/><Relationship Id="rId12" Type="http://schemas.openxmlformats.org/officeDocument/2006/relationships/image" Target="../media/image107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106.png"/><Relationship Id="rId5" Type="http://schemas.openxmlformats.org/officeDocument/2006/relationships/image" Target="../media/image2.png"/><Relationship Id="rId10" Type="http://schemas.openxmlformats.org/officeDocument/2006/relationships/image" Target="../media/image104.png"/><Relationship Id="rId4" Type="http://schemas.openxmlformats.org/officeDocument/2006/relationships/image" Target="../media/image1.png"/><Relationship Id="rId9" Type="http://schemas.openxmlformats.org/officeDocument/2006/relationships/image" Target="../media/image103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8.png"/><Relationship Id="rId3" Type="http://schemas.openxmlformats.org/officeDocument/2006/relationships/image" Target="../media/image81.png"/><Relationship Id="rId7" Type="http://schemas.openxmlformats.org/officeDocument/2006/relationships/image" Target="../media/image101.png"/><Relationship Id="rId12" Type="http://schemas.openxmlformats.org/officeDocument/2006/relationships/image" Target="../media/image107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106.png"/><Relationship Id="rId5" Type="http://schemas.openxmlformats.org/officeDocument/2006/relationships/image" Target="../media/image2.png"/><Relationship Id="rId10" Type="http://schemas.openxmlformats.org/officeDocument/2006/relationships/image" Target="../media/image104.png"/><Relationship Id="rId4" Type="http://schemas.openxmlformats.org/officeDocument/2006/relationships/image" Target="../media/image1.png"/><Relationship Id="rId9" Type="http://schemas.openxmlformats.org/officeDocument/2006/relationships/image" Target="../media/image103.png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111.png"/><Relationship Id="rId3" Type="http://schemas.openxmlformats.org/officeDocument/2006/relationships/image" Target="../media/image109.png"/><Relationship Id="rId7" Type="http://schemas.openxmlformats.org/officeDocument/2006/relationships/image" Target="../media/image75.png"/><Relationship Id="rId12" Type="http://schemas.openxmlformats.org/officeDocument/2006/relationships/image" Target="../media/image110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8.png"/><Relationship Id="rId5" Type="http://schemas.openxmlformats.org/officeDocument/2006/relationships/image" Target="../media/image76.png"/><Relationship Id="rId10" Type="http://schemas.openxmlformats.org/officeDocument/2006/relationships/image" Target="../media/image77.png"/><Relationship Id="rId4" Type="http://schemas.openxmlformats.org/officeDocument/2006/relationships/image" Target="../media/image72.png"/><Relationship Id="rId9" Type="http://schemas.openxmlformats.org/officeDocument/2006/relationships/image" Target="../media/image80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0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2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Basic Annuity Formulas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75" t="-3509" r="-359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05334" y="5331023"/>
                <a:ext cx="5124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334" y="5331023"/>
                <a:ext cx="512448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571" r="-95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563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75" t="-3509" r="-359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657" t="-2000" r="-221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316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75" t="-3509" r="-359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657" t="-2000" r="-221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572000" y="5331023"/>
                <a:ext cx="36209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ratio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31023"/>
                <a:ext cx="3620991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505" t="-146000" r="-50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5048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75" t="-3509" r="-359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657" t="-2000" r="-221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5206040"/>
                <a:ext cx="3618876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omitted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206040"/>
                <a:ext cx="3618876" cy="58516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713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75" t="-3509" r="-359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657" t="-2000" r="-221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95800" y="5181600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181600"/>
                <a:ext cx="1060483" cy="59266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8352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75" t="-3509" r="-359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334" y="5331023"/>
                <a:ext cx="110485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657" t="-2000" r="-221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95800" y="5181600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181600"/>
                <a:ext cx="1060483" cy="59266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645117" y="5198537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117" y="5198537"/>
                <a:ext cx="1060483" cy="59266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424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805035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035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7692" t="-3509" r="-3538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00400" y="5331023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331023"/>
                <a:ext cx="11666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094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2004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1111" r="-6667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3400" y="5331023"/>
                <a:ext cx="11048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331023"/>
                <a:ext cx="110485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657" t="-2000" r="-16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92717" y="5181600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717" y="5181600"/>
                <a:ext cx="1060483" cy="59266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428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805035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035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7692" t="-3509" r="-3538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00400" y="5331023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331023"/>
                <a:ext cx="11666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094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2004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1111" r="-6667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3400" y="5331023"/>
                <a:ext cx="11048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331023"/>
                <a:ext cx="110485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657" t="-2000" r="-16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92717" y="5181600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717" y="5181600"/>
                <a:ext cx="1060483" cy="59266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895600" y="4492823"/>
                <a:ext cx="33877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𝐶𝑅𝐹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Closed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Rule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Formula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492823"/>
                <a:ext cx="3387722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180" t="-143137" r="-180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86400" y="5257800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257800"/>
                <a:ext cx="271100" cy="153888"/>
              </a:xfrm>
              <a:prstGeom prst="rect">
                <a:avLst/>
              </a:prstGeom>
              <a:blipFill rotWithShape="0">
                <a:blip r:embed="rId18"/>
                <a:stretch>
                  <a:fillRect l="-11364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1468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246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13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16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46750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67500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6494" r="-519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46749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467499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895" t="-3509" r="-1447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38101" y="35052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44345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6849" t="-1754" r="-178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7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443455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6849" r="-68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69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128" r="-70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3017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128" r="-70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blipFill rotWithShape="0">
                <a:blip r:embed="rId16"/>
                <a:stretch>
                  <a:fillRect l="-7692" t="-1724" r="-33846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6935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128" r="-70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blipFill rotWithShape="0">
                <a:blip r:embed="rId16"/>
                <a:stretch>
                  <a:fillRect l="-7692" t="-1724" r="-33846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48035" y="5029200"/>
                <a:ext cx="1538365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035" y="5029200"/>
                <a:ext cx="1538365" cy="348493"/>
              </a:xfrm>
              <a:prstGeom prst="rect">
                <a:avLst/>
              </a:prstGeom>
              <a:blipFill rotWithShape="0">
                <a:blip r:embed="rId17"/>
                <a:stretch>
                  <a:fillRect t="-175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6188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128" r="-70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blipFill rotWithShape="0">
                <a:blip r:embed="rId16"/>
                <a:stretch>
                  <a:fillRect l="-7692" t="-1724" r="-33846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48035" y="5029200"/>
                <a:ext cx="1538365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035" y="5029200"/>
                <a:ext cx="1538365" cy="348493"/>
              </a:xfrm>
              <a:prstGeom prst="rect">
                <a:avLst/>
              </a:prstGeom>
              <a:blipFill rotWithShape="0">
                <a:blip r:embed="rId17"/>
                <a:stretch>
                  <a:fillRect t="-175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0200" y="4876800"/>
                <a:ext cx="139358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76800"/>
                <a:ext cx="1393587" cy="59253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950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128" r="-70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blipFill rotWithShape="0">
                <a:blip r:embed="rId16"/>
                <a:stretch>
                  <a:fillRect l="-7692" t="-1724" r="-33846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48035" y="5029200"/>
                <a:ext cx="1538365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035" y="5029200"/>
                <a:ext cx="1538365" cy="348493"/>
              </a:xfrm>
              <a:prstGeom prst="rect">
                <a:avLst/>
              </a:prstGeom>
              <a:blipFill rotWithShape="0">
                <a:blip r:embed="rId17"/>
                <a:stretch>
                  <a:fillRect t="-175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0200" y="4876800"/>
                <a:ext cx="139358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76800"/>
                <a:ext cx="1393587" cy="59253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6588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128" r="-70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876800"/>
                <a:ext cx="1060483" cy="59266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61707"/>
                <a:ext cx="395365" cy="348493"/>
              </a:xfrm>
              <a:prstGeom prst="rect">
                <a:avLst/>
              </a:prstGeom>
              <a:blipFill rotWithShape="0">
                <a:blip r:embed="rId16"/>
                <a:stretch>
                  <a:fillRect l="-7692" t="-1724" r="-33846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48035" y="5029200"/>
                <a:ext cx="1538365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035" y="5029200"/>
                <a:ext cx="1538365" cy="348493"/>
              </a:xfrm>
              <a:prstGeom prst="rect">
                <a:avLst/>
              </a:prstGeom>
              <a:blipFill rotWithShape="0">
                <a:blip r:embed="rId17"/>
                <a:stretch>
                  <a:fillRect t="-175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0200" y="4876800"/>
                <a:ext cx="139358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r>
                            <a:rPr lang="en-US" sz="2000" i="1" strike="sngStrike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i="1" strike="sngStrike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strike="sngStrike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76800"/>
                <a:ext cx="1393587" cy="59253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36013" y="4876800"/>
                <a:ext cx="1060482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013" y="4876800"/>
                <a:ext cx="1060482" cy="592663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943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85959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128" r="-70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3962400"/>
                <a:ext cx="1060482" cy="592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62400"/>
                <a:ext cx="1060482" cy="59266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4038600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038600"/>
                <a:ext cx="271100" cy="153888"/>
              </a:xfrm>
              <a:prstGeom prst="rect">
                <a:avLst/>
              </a:prstGeom>
              <a:blipFill rotWithShape="0">
                <a:blip r:embed="rId16"/>
                <a:stretch>
                  <a:fillRect l="-11364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3193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3966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969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852" r="-370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718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𝐍𝐨𝐭𝐚𝐭𝐢𝐨𝐧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5632704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39536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7692" r="-123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100" y="4114800"/>
                <a:ext cx="37132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8197" r="-1311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7441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852" r="-370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8552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852" r="-370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83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3690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852" r="-370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83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0685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852" r="-370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83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blipFill rotWithShape="0">
                <a:blip r:embed="rId18"/>
                <a:stretch>
                  <a:fillRect l="-8197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429000" y="5290307"/>
                <a:ext cx="173258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290307"/>
                <a:ext cx="1732589" cy="348493"/>
              </a:xfrm>
              <a:prstGeom prst="rect">
                <a:avLst/>
              </a:prstGeom>
              <a:blipFill rotWithShape="0">
                <a:blip r:embed="rId19"/>
                <a:stretch>
                  <a:fillRect l="-1408" t="-350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26592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852" r="-370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83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blipFill rotWithShape="0">
                <a:blip r:embed="rId18"/>
                <a:stretch>
                  <a:fillRect l="-8197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429000" y="5105400"/>
                <a:ext cx="2134110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latin typeface="Cambria Math" charset="0"/>
                            </a:rPr>
                            <m:t>𝑑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105400"/>
                <a:ext cx="2134110" cy="59253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69007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852" r="-370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83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blipFill rotWithShape="0">
                <a:blip r:embed="rId18"/>
                <a:stretch>
                  <a:fillRect l="-8197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429000" y="5105400"/>
                <a:ext cx="2134110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latin typeface="Cambria Math" charset="0"/>
                            </a:rPr>
                            <m:t>𝑑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105400"/>
                <a:ext cx="2134110" cy="59253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38800" y="5105400"/>
                <a:ext cx="1657826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105400"/>
                <a:ext cx="1657826" cy="597279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02563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6400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101" y="3505200"/>
                <a:ext cx="37132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197" t="-1754" r="-4098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t="-3509" r="-393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13224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852" r="-370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306824"/>
                <a:ext cx="1363194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863" y="4340423"/>
                <a:ext cx="1456937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83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53328" y="4151376"/>
                <a:ext cx="1657826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328" y="4151376"/>
                <a:ext cx="1657826" cy="59727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053500" y="42657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500" y="4265712"/>
                <a:ext cx="271100" cy="153888"/>
              </a:xfrm>
              <a:prstGeom prst="rect">
                <a:avLst/>
              </a:prstGeom>
              <a:blipFill rotWithShape="0">
                <a:blip r:embed="rId18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78157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12124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3610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361688"/>
                <a:ext cx="7133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713337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4274" r="-598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37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26734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579" r="-1184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738" t="-146000" r="-327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47307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579" r="-1184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738" t="-146000" r="-327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717" t="-2000" r="-10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5897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579" r="-1184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738" t="-146000" r="-327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717" t="-2000" r="-10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86461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579" r="-1184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738" t="-146000" r="-327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717" t="-2000" r="-10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blipFill rotWithShape="0">
                <a:blip r:embed="rId19"/>
                <a:stretch>
                  <a:fillRect l="-8197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49010" y="5290307"/>
                <a:ext cx="173259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9010" y="5290307"/>
                <a:ext cx="1732590" cy="348493"/>
              </a:xfrm>
              <a:prstGeom prst="rect">
                <a:avLst/>
              </a:prstGeom>
              <a:blipFill rotWithShape="0">
                <a:blip r:embed="rId20"/>
                <a:stretch>
                  <a:fillRect l="-14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81226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579" r="-1184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738" t="-146000" r="-327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717" t="-2000" r="-10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blipFill rotWithShape="0">
                <a:blip r:embed="rId19"/>
                <a:stretch>
                  <a:fillRect l="-8197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504690" y="5105400"/>
                <a:ext cx="2134110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690" y="5105400"/>
                <a:ext cx="2134110" cy="59253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5847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579" r="-1184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738" t="-146000" r="-327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717" t="-2000" r="-10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469377" cy="59253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0307"/>
                <a:ext cx="371320" cy="348493"/>
              </a:xfrm>
              <a:prstGeom prst="rect">
                <a:avLst/>
              </a:prstGeom>
              <a:blipFill rotWithShape="0">
                <a:blip r:embed="rId19"/>
                <a:stretch>
                  <a:fillRect l="-8197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504690" y="5105400"/>
                <a:ext cx="2134110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690" y="5105400"/>
                <a:ext cx="2134110" cy="59253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57374" y="5105400"/>
                <a:ext cx="1657826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374" y="5105400"/>
                <a:ext cx="1657826" cy="597279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1982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5638800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89960"/>
                <a:ext cx="332363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16667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80" y="4375907"/>
                <a:ext cx="371320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836" r="-1147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657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61688"/>
                <a:ext cx="463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579" r="-1184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d>
                        <m:d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361688"/>
                <a:ext cx="130734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738" t="-146000" r="-327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92" y="4361688"/>
                <a:ext cx="1702197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717" t="-2000" r="-10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04974" y="4151376"/>
                <a:ext cx="1657826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974" y="4151376"/>
                <a:ext cx="1657826" cy="597279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513832" y="4265712"/>
                <a:ext cx="27127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32" y="4265712"/>
                <a:ext cx="271272" cy="153888"/>
              </a:xfrm>
              <a:prstGeom prst="rect">
                <a:avLst/>
              </a:prstGeom>
              <a:blipFill rotWithShape="0">
                <a:blip r:embed="rId19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9700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3355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92922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4154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750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19400" y="3505200"/>
                <a:ext cx="44939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total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present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all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505200"/>
                <a:ext cx="449392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71" t="-146000" r="-12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73536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>
            <a:cxnSpLocks/>
          </p:cNvCxnSpPr>
          <p:nvPr/>
        </p:nvCxnSpPr>
        <p:spPr>
          <a:xfrm>
            <a:off x="2008512" y="2645754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cxnSpLocks/>
          </p:cNvCxnSpPr>
          <p:nvPr/>
        </p:nvCxnSpPr>
        <p:spPr>
          <a:xfrm flipH="1">
            <a:off x="6324600" y="2590800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2681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>
            <a:cxnSpLocks/>
          </p:cNvCxnSpPr>
          <p:nvPr/>
        </p:nvCxnSpPr>
        <p:spPr>
          <a:xfrm>
            <a:off x="2008512" y="2645754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cxnSpLocks/>
          </p:cNvCxnSpPr>
          <p:nvPr/>
        </p:nvCxnSpPr>
        <p:spPr>
          <a:xfrm flipH="1">
            <a:off x="6324600" y="2590800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133600" y="3273623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73623"/>
                <a:ext cx="662104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8257" r="-733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500696" y="3276600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696" y="3276600"/>
                <a:ext cx="662104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8257" r="-82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9751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5849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>
            <a:cxnSpLocks/>
          </p:cNvCxnSpPr>
          <p:nvPr/>
        </p:nvCxnSpPr>
        <p:spPr>
          <a:xfrm flipV="1">
            <a:off x="3124200" y="2244119"/>
            <a:ext cx="22860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</p:cNvCxnSpPr>
          <p:nvPr/>
        </p:nvCxnSpPr>
        <p:spPr>
          <a:xfrm flipV="1">
            <a:off x="3124200" y="4608576"/>
            <a:ext cx="22860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>
            <a:cxnSpLocks/>
          </p:cNvCxnSpPr>
          <p:nvPr/>
        </p:nvCxnSpPr>
        <p:spPr>
          <a:xfrm flipV="1">
            <a:off x="3124200" y="2244119"/>
            <a:ext cx="22860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</p:cNvCxnSpPr>
          <p:nvPr/>
        </p:nvCxnSpPr>
        <p:spPr>
          <a:xfrm flipV="1">
            <a:off x="3124200" y="4608576"/>
            <a:ext cx="22860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57600" y="1825823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825823"/>
                <a:ext cx="107305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705" t="-400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57600" y="4191000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91000"/>
                <a:ext cx="107305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705" t="-40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6398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0724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1487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2888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89621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47800" y="4646479"/>
                <a:ext cx="6517810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omitted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646479"/>
                <a:ext cx="6517810" cy="58516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7051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70093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47800" y="4646479"/>
                <a:ext cx="6517810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omitted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646479"/>
                <a:ext cx="6517810" cy="58516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Series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5531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Series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12097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Series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54880" y="4005072"/>
                <a:ext cx="478528" cy="527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80" y="4005072"/>
                <a:ext cx="478528" cy="52758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52124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Series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54880" y="4005072"/>
                <a:ext cx="744306" cy="527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80" y="4005072"/>
                <a:ext cx="744306" cy="52770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38803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Series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54880" y="4005072"/>
                <a:ext cx="744306" cy="527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trike="sngStrike" smtClean="0">
                              <a:latin typeface="Cambria Math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r>
                            <a:rPr lang="en-US" sz="2000" b="0" i="1" strike="sngStrike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80" y="4005072"/>
                <a:ext cx="744306" cy="52770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5815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Series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375" y="5510840"/>
                <a:ext cx="4279825" cy="58516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05072"/>
                <a:ext cx="917302" cy="52770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54880" y="3950208"/>
                <a:ext cx="46397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80" y="3950208"/>
                <a:ext cx="463973" cy="57817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31503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blipFill rotWithShape="0">
                <a:blip r:embed="rId16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7511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blipFill rotWithShape="0">
                <a:blip r:embed="rId16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perpetuity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159" t="-146000" r="-206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9444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blipFill rotWithShape="0">
                <a:blip r:embed="rId16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54823" y="50292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823" y="5029200"/>
                <a:ext cx="1469377" cy="59253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perpetuity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159" t="-146000" r="-206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92667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blipFill rotWithShape="0">
                <a:blip r:embed="rId16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54823" y="5029200"/>
                <a:ext cx="1565557" cy="5915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823" y="5029200"/>
                <a:ext cx="1565557" cy="59150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perpetuity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159" t="-146000" r="-206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942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75" t="-3509" r="-359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5331023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1023"/>
                <a:ext cx="25006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95" r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7785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blipFill rotWithShape="0">
                <a:blip r:embed="rId16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07288" y="5254823"/>
                <a:ext cx="8477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288" y="5254823"/>
                <a:ext cx="847796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4317" r="-7194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76969" y="5180112"/>
                <a:ext cx="495031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𝑛</m:t>
                      </m:r>
                      <m:r>
                        <a:rPr lang="is-IS" sz="1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→∞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969" y="5180112"/>
                <a:ext cx="495031" cy="153888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perpetuity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blipFill rotWithShape="0">
                <a:blip r:embed="rId19"/>
                <a:stretch>
                  <a:fillRect l="-159" t="-146000" r="-206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654823" y="5029200"/>
                <a:ext cx="1565557" cy="5915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823" y="5029200"/>
                <a:ext cx="1565557" cy="591509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2228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129811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08" t="-2000" r="-328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38600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47" y="4114800"/>
                <a:ext cx="2773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6522" r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828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00" y="4114800"/>
                <a:ext cx="443455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6849" r="-1232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950208"/>
                <a:ext cx="463973" cy="57817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038600"/>
                <a:ext cx="271272" cy="153888"/>
              </a:xfrm>
              <a:prstGeom prst="rect">
                <a:avLst/>
              </a:prstGeom>
              <a:blipFill rotWithShape="0">
                <a:blip r:embed="rId16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07288" y="5254823"/>
                <a:ext cx="8477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288" y="5254823"/>
                <a:ext cx="847796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4317" r="-7194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76969" y="5180112"/>
                <a:ext cx="495031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𝑛</m:t>
                      </m:r>
                      <m:r>
                        <a:rPr lang="is-IS" sz="1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→∞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969" y="5180112"/>
                <a:ext cx="495031" cy="153888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236223" y="5029200"/>
                <a:ext cx="920957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223" y="5029200"/>
                <a:ext cx="920957" cy="578172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perpetuity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68" y="4111823"/>
                <a:ext cx="3835089" cy="307777"/>
              </a:xfrm>
              <a:prstGeom prst="rect">
                <a:avLst/>
              </a:prstGeom>
              <a:blipFill rotWithShape="0">
                <a:blip r:embed="rId20"/>
                <a:stretch>
                  <a:fillRect l="-159" t="-146000" r="-206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654823" y="5029200"/>
                <a:ext cx="1565557" cy="5915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 strike="sngStrik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trike="sngStrike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 strike="sngStrike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823" y="5029200"/>
                <a:ext cx="1565557" cy="591509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393596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2590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5764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2590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6849" t="-1754" r="-1917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47746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2590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6849" t="-1754" r="-1917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92888" y="4114800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888" y="4114800"/>
                <a:ext cx="1166666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8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38600" y="406908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06908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706639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2590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6849" t="-1754" r="-1917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92888" y="4114800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888" y="4114800"/>
                <a:ext cx="1166666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8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38600" y="406908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06908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17023" y="49700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023" y="4970065"/>
                <a:ext cx="1469377" cy="59253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1640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2590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6849" t="-1754" r="-1917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92888" y="4114800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888" y="4114800"/>
                <a:ext cx="1166666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8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38600" y="406908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06908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19600" y="3950208"/>
                <a:ext cx="478528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950208"/>
                <a:ext cx="478528" cy="57817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19600" y="4038600"/>
                <a:ext cx="27127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038600"/>
                <a:ext cx="271272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322119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continue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forever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300883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24" t="-146000" r="-141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2590800" y="31242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114800"/>
                <a:ext cx="44345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6849" t="-1754" r="-1917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92888" y="4114800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888" y="4114800"/>
                <a:ext cx="1166666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8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8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38600" y="406908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06908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19600" y="3950208"/>
                <a:ext cx="478528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950208"/>
                <a:ext cx="478528" cy="57817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19600" y="4038600"/>
                <a:ext cx="27127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038600"/>
                <a:ext cx="271272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53000" y="4111823"/>
                <a:ext cx="307205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perpetuity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111823"/>
                <a:ext cx="3072059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596" t="-146000" r="-2584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9184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𝐒𝐮𝐦𝐦𝐚𝐫𝐲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>
            <a:cxnSpLocks/>
          </p:cNvCxnSpPr>
          <p:nvPr/>
        </p:nvCxnSpPr>
        <p:spPr>
          <a:xfrm flipV="1">
            <a:off x="3124200" y="2244119"/>
            <a:ext cx="22860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</p:cNvCxnSpPr>
          <p:nvPr/>
        </p:nvCxnSpPr>
        <p:spPr>
          <a:xfrm flipV="1">
            <a:off x="3124200" y="4608576"/>
            <a:ext cx="22860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/>
          </p:cNvCxnSpPr>
          <p:nvPr/>
        </p:nvCxnSpPr>
        <p:spPr>
          <a:xfrm>
            <a:off x="2008512" y="2645754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cxnSpLocks/>
          </p:cNvCxnSpPr>
          <p:nvPr/>
        </p:nvCxnSpPr>
        <p:spPr>
          <a:xfrm flipH="1">
            <a:off x="6324600" y="2590800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57600" y="1825823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825823"/>
                <a:ext cx="107305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705" t="-400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57600" y="4191000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91000"/>
                <a:ext cx="107305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705" t="-40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133600" y="3273623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73623"/>
                <a:ext cx="66210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8257" r="-733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500696" y="3276600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696" y="3276600"/>
                <a:ext cx="66210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8257" r="-82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86200" y="5105400"/>
                <a:ext cx="920958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105400"/>
                <a:ext cx="920958" cy="57817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5898828"/>
                <a:ext cx="93551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898828"/>
                <a:ext cx="935513" cy="57817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7917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75" t="-3509" r="-359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5331023"/>
                <a:ext cx="7133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1023"/>
                <a:ext cx="713337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274" r="-598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446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8010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𝐅𝐨𝐫𝐦𝐮𝐥𝐚𝐬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59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352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5638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2667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76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2587752" y="31242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87" y="3489960"/>
                <a:ext cx="39536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231" t="-3509" r="-3384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825823"/>
                <a:ext cx="134126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818" t="-146000" r="-5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𝑉𝐸𝑃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>
                          <a:latin typeface="Cambria Math" charset="0"/>
                        </a:rPr>
                        <m:t>”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Value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Each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Payment</m:t>
                      </m:r>
                      <m:r>
                        <a:rPr lang="en-US" sz="2000" i="1">
                          <a:latin typeface="Cambria Math" charset="0"/>
                        </a:rPr>
                        <m:t>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035623"/>
                <a:ext cx="326538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06" t="-143137" r="-1493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90307"/>
                <a:ext cx="395365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75" t="-3509" r="-359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1023"/>
                <a:ext cx="11666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618" r="-366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256312"/>
                <a:ext cx="272446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4325834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42935</TotalTime>
  <Words>1795</Words>
  <Application>Microsoft Macintosh PowerPoint</Application>
  <PresentationFormat>On-screen Show (4:3)</PresentationFormat>
  <Paragraphs>1131</Paragraphs>
  <Slides>78</Slides>
  <Notes>77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7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2036</cp:revision>
  <cp:lastPrinted>2020-01-10T19:33:40Z</cp:lastPrinted>
  <dcterms:created xsi:type="dcterms:W3CDTF">2018-09-11T09:20:33Z</dcterms:created>
  <dcterms:modified xsi:type="dcterms:W3CDTF">2020-01-30T18:25:22Z</dcterms:modified>
</cp:coreProperties>
</file>