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84" r:id="rId2"/>
    <p:sldId id="670" r:id="rId3"/>
    <p:sldId id="671" r:id="rId4"/>
    <p:sldId id="672" r:id="rId5"/>
    <p:sldId id="673" r:id="rId6"/>
    <p:sldId id="675" r:id="rId7"/>
    <p:sldId id="677" r:id="rId8"/>
    <p:sldId id="678" r:id="rId9"/>
    <p:sldId id="679" r:id="rId10"/>
    <p:sldId id="680" r:id="rId11"/>
    <p:sldId id="682" r:id="rId12"/>
    <p:sldId id="683" r:id="rId13"/>
    <p:sldId id="684" r:id="rId14"/>
    <p:sldId id="685" r:id="rId15"/>
    <p:sldId id="686" r:id="rId16"/>
    <p:sldId id="687" r:id="rId17"/>
    <p:sldId id="681" r:id="rId18"/>
    <p:sldId id="690" r:id="rId19"/>
    <p:sldId id="68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670"/>
            <p14:sldId id="671"/>
            <p14:sldId id="672"/>
            <p14:sldId id="673"/>
            <p14:sldId id="675"/>
            <p14:sldId id="677"/>
            <p14:sldId id="678"/>
            <p14:sldId id="679"/>
            <p14:sldId id="680"/>
            <p14:sldId id="682"/>
            <p14:sldId id="683"/>
            <p14:sldId id="684"/>
            <p14:sldId id="685"/>
            <p14:sldId id="686"/>
            <p14:sldId id="687"/>
            <p14:sldId id="681"/>
            <p14:sldId id="690"/>
            <p14:sldId id="689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F81BD"/>
    <a:srgbClr val="7099CA"/>
    <a:srgbClr val="535353"/>
    <a:srgbClr val="F4F7FB"/>
    <a:srgbClr val="355E8F"/>
    <a:srgbClr val="2A4A70"/>
    <a:srgbClr val="4072AE"/>
    <a:srgbClr val="40404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3475" autoAdjust="0"/>
  </p:normalViewPr>
  <p:slideViewPr>
    <p:cSldViewPr>
      <p:cViewPr varScale="1">
        <p:scale>
          <a:sx n="122" d="100"/>
          <a:sy n="122" d="100"/>
        </p:scale>
        <p:origin x="89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1/30/20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42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0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39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556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750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367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995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432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593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39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25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92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65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24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04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8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4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84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7.png"/><Relationship Id="rId5" Type="http://schemas.openxmlformats.org/officeDocument/2006/relationships/image" Target="../media/image5.png"/><Relationship Id="rId10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7.png"/><Relationship Id="rId5" Type="http://schemas.openxmlformats.org/officeDocument/2006/relationships/image" Target="../media/image5.png"/><Relationship Id="rId10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9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7.png"/><Relationship Id="rId5" Type="http://schemas.openxmlformats.org/officeDocument/2006/relationships/image" Target="../media/image5.png"/><Relationship Id="rId10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0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7.png"/><Relationship Id="rId5" Type="http://schemas.openxmlformats.org/officeDocument/2006/relationships/image" Target="../media/image5.png"/><Relationship Id="rId10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1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7.png"/><Relationship Id="rId5" Type="http://schemas.openxmlformats.org/officeDocument/2006/relationships/image" Target="../media/image5.png"/><Relationship Id="rId10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2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7.png"/><Relationship Id="rId5" Type="http://schemas.openxmlformats.org/officeDocument/2006/relationships/image" Target="../media/image5.png"/><Relationship Id="rId10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2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7.png"/><Relationship Id="rId5" Type="http://schemas.openxmlformats.org/officeDocument/2006/relationships/image" Target="../media/image5.png"/><Relationship Id="rId10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12.png"/><Relationship Id="rId1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6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27.png"/><Relationship Id="rId5" Type="http://schemas.openxmlformats.org/officeDocument/2006/relationships/image" Target="../media/image24.png"/><Relationship Id="rId10" Type="http://schemas.openxmlformats.org/officeDocument/2006/relationships/image" Target="../media/image26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2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2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5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2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2 – Section 6 (Part 2)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2586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Arithmetically Increasing Perpetuities</a:t>
            </a:r>
            <a:endParaRPr lang="mk-MK" sz="36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419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21607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607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5343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343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5334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81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5254" r="-16949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33799" y="1981200"/>
                <a:ext cx="95097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799" y="1981200"/>
                <a:ext cx="950976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6424" y="1981200"/>
                <a:ext cx="95097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424" y="1981200"/>
                <a:ext cx="950976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70317" y="4648200"/>
                <a:ext cx="2015936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𝑃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𝑄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317" y="4648200"/>
                <a:ext cx="2015936" cy="57618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17864" y="5638800"/>
                <a:ext cx="115647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r-IN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7864" y="5638800"/>
                <a:ext cx="1156470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8421" t="-126316" r="-1579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524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419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21607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607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5343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343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5334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81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5254" r="-16949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33799" y="1981200"/>
                <a:ext cx="95097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799" y="1981200"/>
                <a:ext cx="950976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6424" y="1981200"/>
                <a:ext cx="95097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424" y="1981200"/>
                <a:ext cx="950976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70317" y="4648200"/>
                <a:ext cx="2015936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𝑃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𝑄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317" y="4648200"/>
                <a:ext cx="2015936" cy="57618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17864" y="5638800"/>
                <a:ext cx="115647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r-IN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7864" y="5638800"/>
                <a:ext cx="1156470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8421" t="-126316" r="-1579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819400" y="5440680"/>
                <a:ext cx="2145011" cy="6164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r-IN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∞|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−∞∙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mr-IN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440680"/>
                <a:ext cx="2145011" cy="61645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3842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419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21607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607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5343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343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5334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81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5254" r="-16949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33799" y="1981200"/>
                <a:ext cx="95097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799" y="1981200"/>
                <a:ext cx="950976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6424" y="1981200"/>
                <a:ext cx="95097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424" y="1981200"/>
                <a:ext cx="950976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70317" y="4648200"/>
                <a:ext cx="2015936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𝑃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𝑄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317" y="4648200"/>
                <a:ext cx="2015936" cy="57618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17864" y="5638800"/>
                <a:ext cx="115647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r-IN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7864" y="5638800"/>
                <a:ext cx="1156470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8421" t="-126316" r="-1579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819400" y="5440680"/>
                <a:ext cx="2145011" cy="6164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r-IN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∞|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−∞∙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mr-IN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440680"/>
                <a:ext cx="2145011" cy="61645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953000" y="5257800"/>
                <a:ext cx="1916486" cy="7813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r-IN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𝑑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−∞∙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mr-IN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257800"/>
                <a:ext cx="1916486" cy="78136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8393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419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21607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607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5343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343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5334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81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5254" r="-16949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33799" y="1981200"/>
                <a:ext cx="95097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799" y="1981200"/>
                <a:ext cx="950976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6424" y="1981200"/>
                <a:ext cx="95097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424" y="1981200"/>
                <a:ext cx="950976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70317" y="4648200"/>
                <a:ext cx="2015936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𝑃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𝑄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317" y="4648200"/>
                <a:ext cx="2015936" cy="57618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17864" y="5638800"/>
                <a:ext cx="115647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r-IN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7864" y="5638800"/>
                <a:ext cx="1156470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8421" t="-126316" r="-1579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819400" y="5440680"/>
                <a:ext cx="2145011" cy="6164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r-IN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∞|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−∞∙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mr-IN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440680"/>
                <a:ext cx="2145011" cy="61645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953000" y="5257800"/>
                <a:ext cx="1916486" cy="7813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r-IN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𝑑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</m:t>
                          </m:r>
                          <m:r>
                            <a:rPr lang="en-US" sz="2000" b="0" i="1" strike="sngStrike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∞∙</m:t>
                          </m:r>
                          <m:sSup>
                            <m:sSupPr>
                              <m:ctrlPr>
                                <a:rPr lang="en-US" sz="2000" b="0" i="1" strike="sngStrike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trike="sngStrike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trike="sngStrike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mr-IN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257800"/>
                <a:ext cx="1916486" cy="78136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1447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419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21607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607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5343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343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5334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81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5254" r="-16949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33799" y="1981200"/>
                <a:ext cx="95097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799" y="1981200"/>
                <a:ext cx="950976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6424" y="1981200"/>
                <a:ext cx="95097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424" y="1981200"/>
                <a:ext cx="950976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70317" y="4648200"/>
                <a:ext cx="2015936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𝑃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𝑄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317" y="4648200"/>
                <a:ext cx="2015936" cy="57618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17864" y="5638800"/>
                <a:ext cx="115647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r-IN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7864" y="5638800"/>
                <a:ext cx="1156470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8421" t="-126316" r="-1579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819400" y="5440680"/>
                <a:ext cx="2145011" cy="6164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r-IN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∞|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−∞∙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mr-IN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440680"/>
                <a:ext cx="2145011" cy="61645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953000" y="5257800"/>
                <a:ext cx="893385" cy="7813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r-IN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𝑑</m:t>
                              </m:r>
                            </m:den>
                          </m:f>
                        </m:num>
                        <m:den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mr-IN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257800"/>
                <a:ext cx="893385" cy="78136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2097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419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21607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607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5343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343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5334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81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5254" r="-16949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33799" y="1981200"/>
                <a:ext cx="95097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799" y="1981200"/>
                <a:ext cx="950976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6424" y="1981200"/>
                <a:ext cx="95097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424" y="1981200"/>
                <a:ext cx="950976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70317" y="4648200"/>
                <a:ext cx="2015936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𝑃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𝑄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317" y="4648200"/>
                <a:ext cx="2015936" cy="57618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17864" y="5638800"/>
                <a:ext cx="115647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r-IN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7864" y="5638800"/>
                <a:ext cx="1156470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8421" t="-126316" r="-1579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819400" y="5440680"/>
                <a:ext cx="2145011" cy="6164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r-IN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∞|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−∞∙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mr-IN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440680"/>
                <a:ext cx="2145011" cy="61645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953000" y="5257800"/>
                <a:ext cx="964880" cy="7797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r-IN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𝑖𝑣</m:t>
                              </m:r>
                            </m:den>
                          </m:f>
                        </m:num>
                        <m:den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mr-IN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257800"/>
                <a:ext cx="964880" cy="779701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9074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419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21607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607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5343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343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5334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81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5254" r="-16949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33799" y="1981200"/>
                <a:ext cx="95097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799" y="1981200"/>
                <a:ext cx="950976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6424" y="1981200"/>
                <a:ext cx="95097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424" y="1981200"/>
                <a:ext cx="950976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70317" y="4648200"/>
                <a:ext cx="2015936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𝑃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𝑄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317" y="4648200"/>
                <a:ext cx="2015936" cy="57618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17864" y="5638800"/>
                <a:ext cx="115647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r-IN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7864" y="5638800"/>
                <a:ext cx="1156470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8421" t="-126316" r="-1579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819400" y="5440680"/>
                <a:ext cx="2145011" cy="6164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r-IN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∞|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−∞∙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mr-IN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440680"/>
                <a:ext cx="2145011" cy="61645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953000" y="5257800"/>
                <a:ext cx="964880" cy="7797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r-IN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𝑖𝑣</m:t>
                              </m:r>
                            </m:den>
                          </m:f>
                        </m:num>
                        <m:den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mr-IN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257800"/>
                <a:ext cx="964880" cy="779701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893120" y="5441628"/>
                <a:ext cx="591957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r-IN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mr-IN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3120" y="5441628"/>
                <a:ext cx="591957" cy="57817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6301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419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21606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606" y="2514600"/>
                <a:ext cx="950976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5343" y="2514600"/>
                <a:ext cx="95205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+2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343" y="2514600"/>
                <a:ext cx="952056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5334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81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419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419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21606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606" y="2514600"/>
                <a:ext cx="950976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5343" y="2514600"/>
                <a:ext cx="95205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+2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343" y="2514600"/>
                <a:ext cx="952056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5334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81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5254" r="-16949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70317" y="4648200"/>
                <a:ext cx="1007199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𝑃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𝑄</m:t>
                          </m:r>
                        </m:num>
                        <m:den>
                          <m:sSup>
                            <m:sSupPr>
                              <m:ctrlPr>
                                <a:rPr lang="mr-IN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317" y="4648200"/>
                <a:ext cx="1007199" cy="57817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526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419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21606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606" y="2514600"/>
                <a:ext cx="950976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5343" y="2514600"/>
                <a:ext cx="95205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+2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343" y="2514600"/>
                <a:ext cx="952056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5334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81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5254" r="-16949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70317" y="4648200"/>
                <a:ext cx="1007199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𝑃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𝑄</m:t>
                          </m:r>
                        </m:num>
                        <m:den>
                          <m:sSup>
                            <m:sSupPr>
                              <m:ctrlPr>
                                <a:rPr lang="mr-IN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317" y="4648200"/>
                <a:ext cx="1007199" cy="57817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200400" y="4797623"/>
                <a:ext cx="55775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general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increasing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perpetuity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immediate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4797623"/>
                <a:ext cx="5577553" cy="307777"/>
              </a:xfrm>
              <a:prstGeom prst="rect">
                <a:avLst/>
              </a:prstGeom>
              <a:blipFill rotWithShape="0">
                <a:blip r:embed="rId11"/>
                <a:stretch>
                  <a:fillRect t="-143137" r="-65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7562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419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21608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608" y="2514600"/>
                <a:ext cx="950976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5344" y="2514600"/>
                <a:ext cx="95205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+2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344" y="2514600"/>
                <a:ext cx="952056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5334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16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419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21608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608" y="2514600"/>
                <a:ext cx="950976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5344" y="2514600"/>
                <a:ext cx="95205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+2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344" y="2514600"/>
                <a:ext cx="952056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5334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81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021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419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21608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608" y="2514600"/>
                <a:ext cx="950976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5344" y="2514600"/>
                <a:ext cx="95205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+2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344" y="2514600"/>
                <a:ext cx="952056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5334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81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5254" r="-16949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074009" y="4797623"/>
                <a:ext cx="501259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general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increasing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perpetuity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immediate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009" y="4797623"/>
                <a:ext cx="5012591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458" t="-143137" r="-851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708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419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21607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607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5343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343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5334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81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5254" r="-16949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074009" y="4797623"/>
                <a:ext cx="501259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general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increasing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perpetuity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immediate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009" y="4797623"/>
                <a:ext cx="5012591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458" t="-143137" r="-851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33799" y="19812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799" y="1981200"/>
                <a:ext cx="950976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6424" y="19812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424" y="1981200"/>
                <a:ext cx="950976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9835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419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21607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607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5343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343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5334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81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5254" r="-16949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33799" y="1981200"/>
                <a:ext cx="95097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799" y="1981200"/>
                <a:ext cx="950976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6424" y="1981200"/>
                <a:ext cx="95097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424" y="1981200"/>
                <a:ext cx="950976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70317" y="4800600"/>
                <a:ext cx="2401683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𝑃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𝑄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317" y="4800600"/>
                <a:ext cx="2401683" cy="348493"/>
              </a:xfrm>
              <a:prstGeom prst="rect">
                <a:avLst/>
              </a:prstGeom>
              <a:blipFill rotWithShape="0">
                <a:blip r:embed="rId10"/>
                <a:stretch>
                  <a:fillRect l="-761" t="-1754" r="-761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580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419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21607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607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5343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343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5334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81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5254" r="-16949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33799" y="1981200"/>
                <a:ext cx="95097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799" y="1981200"/>
                <a:ext cx="950976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6424" y="1981200"/>
                <a:ext cx="95097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424" y="1981200"/>
                <a:ext cx="950976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70317" y="4800600"/>
                <a:ext cx="2401683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𝑃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𝑄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317" y="4800600"/>
                <a:ext cx="2401683" cy="348493"/>
              </a:xfrm>
              <a:prstGeom prst="rect">
                <a:avLst/>
              </a:prstGeom>
              <a:blipFill rotWithShape="0">
                <a:blip r:embed="rId10"/>
                <a:stretch>
                  <a:fillRect l="-761" t="-1754" r="-761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941717" y="5595107"/>
                <a:ext cx="1565557" cy="5915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1717" y="5595107"/>
                <a:ext cx="1565557" cy="59150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8264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419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21607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607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5343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343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5334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81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5254" r="-16949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33799" y="1981200"/>
                <a:ext cx="95097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799" y="1981200"/>
                <a:ext cx="950976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6424" y="1981200"/>
                <a:ext cx="95097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424" y="1981200"/>
                <a:ext cx="950976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70317" y="4800600"/>
                <a:ext cx="2401683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𝑃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𝑄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317" y="4800600"/>
                <a:ext cx="2401683" cy="348493"/>
              </a:xfrm>
              <a:prstGeom prst="rect">
                <a:avLst/>
              </a:prstGeom>
              <a:blipFill rotWithShape="0">
                <a:blip r:embed="rId10"/>
                <a:stretch>
                  <a:fillRect l="-761" t="-1754" r="-761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941717" y="5595107"/>
                <a:ext cx="1565557" cy="5915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trike="sngStrike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trike="sngStrike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trike="sngStrike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1717" y="5595107"/>
                <a:ext cx="1565557" cy="59150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3939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4191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599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𝐈𝐧𝐜𝐫𝐞𝐚𝐬𝐢𝐧𝐠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21607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607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5343" y="2514600"/>
                <a:ext cx="95097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343" y="2514600"/>
                <a:ext cx="95097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25424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32" y="3352800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5334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81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527" y="4797623"/>
                <a:ext cx="359073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5254" r="-16949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733799" y="1981200"/>
                <a:ext cx="95097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799" y="1981200"/>
                <a:ext cx="950976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916424" y="1981200"/>
                <a:ext cx="95097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424" y="1981200"/>
                <a:ext cx="950976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70317" y="4648200"/>
                <a:ext cx="2015936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𝑃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𝑄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317" y="4648200"/>
                <a:ext cx="2015936" cy="57618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0382450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43271</TotalTime>
  <Words>497</Words>
  <Application>Microsoft Macintosh PowerPoint</Application>
  <PresentationFormat>On-screen Show (4:3)</PresentationFormat>
  <Paragraphs>206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Bold sand ms</vt:lpstr>
      <vt:lpstr>Calibri</vt:lpstr>
      <vt:lpstr>Calibri Light</vt:lpstr>
      <vt:lpstr>Cambria Math</vt:lpstr>
      <vt:lpstr>Mangal</vt:lpstr>
      <vt:lpstr>Mongolian Baiti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2068</cp:revision>
  <cp:lastPrinted>2020-01-10T19:33:40Z</cp:lastPrinted>
  <dcterms:created xsi:type="dcterms:W3CDTF">2018-09-11T09:20:33Z</dcterms:created>
  <dcterms:modified xsi:type="dcterms:W3CDTF">2020-01-30T18:29:27Z</dcterms:modified>
</cp:coreProperties>
</file>