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84" r:id="rId2"/>
    <p:sldId id="670" r:id="rId3"/>
    <p:sldId id="671" r:id="rId4"/>
    <p:sldId id="672" r:id="rId5"/>
    <p:sldId id="673" r:id="rId6"/>
    <p:sldId id="675" r:id="rId7"/>
    <p:sldId id="677" r:id="rId8"/>
    <p:sldId id="678" r:id="rId9"/>
    <p:sldId id="679" r:id="rId10"/>
    <p:sldId id="680" r:id="rId11"/>
    <p:sldId id="682" r:id="rId12"/>
    <p:sldId id="683" r:id="rId13"/>
    <p:sldId id="684" r:id="rId14"/>
    <p:sldId id="685" r:id="rId15"/>
    <p:sldId id="686" r:id="rId16"/>
    <p:sldId id="687" r:id="rId17"/>
    <p:sldId id="681" r:id="rId18"/>
    <p:sldId id="690" r:id="rId19"/>
    <p:sldId id="68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670"/>
            <p14:sldId id="671"/>
            <p14:sldId id="672"/>
            <p14:sldId id="673"/>
            <p14:sldId id="675"/>
            <p14:sldId id="677"/>
            <p14:sldId id="678"/>
            <p14:sldId id="679"/>
            <p14:sldId id="680"/>
            <p14:sldId id="682"/>
            <p14:sldId id="683"/>
            <p14:sldId id="684"/>
            <p14:sldId id="685"/>
            <p14:sldId id="686"/>
            <p14:sldId id="687"/>
            <p14:sldId id="681"/>
            <p14:sldId id="690"/>
            <p14:sldId id="689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89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42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0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39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55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75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367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995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432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593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39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5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92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65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24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04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8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4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84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Relationship Id="rId1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6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0" Type="http://schemas.openxmlformats.org/officeDocument/2006/relationships/image" Target="../media/image26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6 (Part 2)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Arithmetically Increasing Perpetuities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421" t="-126316" r="-1579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524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421" t="-126316" r="-1579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∞|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−∞∙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384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421" t="-126316" r="-1579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∞|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−∞∙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53000" y="5257800"/>
                <a:ext cx="1916486" cy="7813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𝑑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−∞∙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257800"/>
                <a:ext cx="1916486" cy="78136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8393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421" t="-126316" r="-1579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∞|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−∞∙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53000" y="5257800"/>
                <a:ext cx="1916486" cy="7813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𝑑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</m:t>
                          </m:r>
                          <m:r>
                            <a:rPr lang="en-US" sz="2000" b="0" i="1" strike="sngStrike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∞∙</m:t>
                          </m:r>
                          <m:sSup>
                            <m:sSupPr>
                              <m:ctrlPr>
                                <a:rPr lang="en-US" sz="2000" b="0" i="1" strike="sngStrike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trike="sngStrike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257800"/>
                <a:ext cx="1916486" cy="78136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1447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421" t="-126316" r="-1579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∞|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−∞∙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53000" y="5257800"/>
                <a:ext cx="893385" cy="7813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𝑑</m:t>
                              </m:r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257800"/>
                <a:ext cx="893385" cy="78136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097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421" t="-126316" r="-1579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∞|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−∞∙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53000" y="5257800"/>
                <a:ext cx="964880" cy="7797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𝑖𝑣</m:t>
                              </m:r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257800"/>
                <a:ext cx="964880" cy="77970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074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864" y="5638800"/>
                <a:ext cx="1156470" cy="348493"/>
              </a:xfrm>
              <a:prstGeom prst="rect">
                <a:avLst/>
              </a:prstGeom>
              <a:blipFill rotWithShape="0">
                <a:blip r:embed="rId11"/>
                <a:stretch>
                  <a:fillRect l="-8421" t="-126316" r="-1579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∞|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−∞∙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440680"/>
                <a:ext cx="2145011" cy="61645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53000" y="5257800"/>
                <a:ext cx="964880" cy="7797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𝑖𝑣</m:t>
                              </m:r>
                            </m:den>
                          </m:f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mr-IN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257800"/>
                <a:ext cx="964880" cy="77970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93120" y="5441628"/>
                <a:ext cx="591957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r-IN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mr-IN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120" y="5441628"/>
                <a:ext cx="591957" cy="57817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301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6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6" y="2514600"/>
                <a:ext cx="95097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205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205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19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6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6" y="2514600"/>
                <a:ext cx="95097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205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205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1007199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𝑄</m:t>
                          </m:r>
                        </m:num>
                        <m:den>
                          <m:sSup>
                            <m:sSupPr>
                              <m:ctrlPr>
                                <a:rPr lang="mr-IN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1007199" cy="57817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26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6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6" y="2514600"/>
                <a:ext cx="95097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205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205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1007199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𝑄</m:t>
                          </m:r>
                        </m:num>
                        <m:den>
                          <m:sSup>
                            <m:sSupPr>
                              <m:ctrlPr>
                                <a:rPr lang="mr-IN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1007199" cy="57817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00400" y="4797623"/>
                <a:ext cx="55775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general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797623"/>
                <a:ext cx="5577553" cy="307777"/>
              </a:xfrm>
              <a:prstGeom prst="rect">
                <a:avLst/>
              </a:prstGeom>
              <a:blipFill rotWithShape="0">
                <a:blip r:embed="rId11"/>
                <a:stretch>
                  <a:fillRect t="-143137" r="-656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756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8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8" y="2514600"/>
                <a:ext cx="95097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4" y="2514600"/>
                <a:ext cx="95205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4" y="2514600"/>
                <a:ext cx="95205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16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8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8" y="2514600"/>
                <a:ext cx="95097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4" y="2514600"/>
                <a:ext cx="95205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4" y="2514600"/>
                <a:ext cx="95205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021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8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8" y="2514600"/>
                <a:ext cx="95097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4" y="2514600"/>
                <a:ext cx="95205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4" y="2514600"/>
                <a:ext cx="95205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74009" y="4797623"/>
                <a:ext cx="50125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general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009" y="4797623"/>
                <a:ext cx="5012591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58" t="-143137" r="-85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08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74009" y="4797623"/>
                <a:ext cx="50125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general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increasing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perpetuity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immediate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009" y="4797623"/>
                <a:ext cx="501259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458" t="-143137" r="-85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83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800600"/>
                <a:ext cx="240168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𝑃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800600"/>
                <a:ext cx="2401683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761" t="-1754" r="-76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58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800600"/>
                <a:ext cx="240168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𝑃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800600"/>
                <a:ext cx="2401683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761" t="-1754" r="-76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941717" y="5595107"/>
                <a:ext cx="1565557" cy="5915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717" y="5595107"/>
                <a:ext cx="1565557" cy="59150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26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800600"/>
                <a:ext cx="240168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𝑃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800600"/>
                <a:ext cx="2401683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761" t="-1754" r="-76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941717" y="5595107"/>
                <a:ext cx="1565557" cy="5915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trike="sngStrike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trike="sngStrike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717" y="5595107"/>
                <a:ext cx="1565557" cy="59150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939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419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971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𝐏𝐞𝐫𝐩𝐞𝐭𝐮𝐢𝐭𝐢𝐞𝐬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607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43" y="2514600"/>
                <a:ext cx="9509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25424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32" y="3352800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1981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5334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981200" y="3657600"/>
            <a:ext cx="12220" cy="9906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527" y="4797623"/>
                <a:ext cx="3590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254" r="-1694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1981200"/>
                <a:ext cx="95097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4" y="1981200"/>
                <a:ext cx="95097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𝑄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317" y="4648200"/>
                <a:ext cx="2015936" cy="5761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382450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43271</TotalTime>
  <Words>497</Words>
  <Application>Microsoft Macintosh PowerPoint</Application>
  <PresentationFormat>On-screen Show (4:3)</PresentationFormat>
  <Paragraphs>206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2068</cp:revision>
  <cp:lastPrinted>2020-01-10T19:33:40Z</cp:lastPrinted>
  <dcterms:created xsi:type="dcterms:W3CDTF">2018-09-11T09:20:33Z</dcterms:created>
  <dcterms:modified xsi:type="dcterms:W3CDTF">2020-01-30T18:29:27Z</dcterms:modified>
</cp:coreProperties>
</file>